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38"/>
  </p:notesMasterIdLst>
  <p:sldIdLst>
    <p:sldId id="256" r:id="rId2"/>
    <p:sldId id="268" r:id="rId3"/>
    <p:sldId id="280" r:id="rId4"/>
    <p:sldId id="261" r:id="rId5"/>
    <p:sldId id="263" r:id="rId6"/>
    <p:sldId id="265" r:id="rId7"/>
    <p:sldId id="266" r:id="rId8"/>
    <p:sldId id="281" r:id="rId9"/>
    <p:sldId id="269" r:id="rId10"/>
    <p:sldId id="270" r:id="rId11"/>
    <p:sldId id="271" r:id="rId12"/>
    <p:sldId id="273" r:id="rId13"/>
    <p:sldId id="272" r:id="rId14"/>
    <p:sldId id="285" r:id="rId15"/>
    <p:sldId id="286" r:id="rId16"/>
    <p:sldId id="274" r:id="rId17"/>
    <p:sldId id="275" r:id="rId18"/>
    <p:sldId id="276" r:id="rId19"/>
    <p:sldId id="284" r:id="rId20"/>
    <p:sldId id="301" r:id="rId21"/>
    <p:sldId id="287" r:id="rId22"/>
    <p:sldId id="289" r:id="rId23"/>
    <p:sldId id="288" r:id="rId24"/>
    <p:sldId id="290" r:id="rId25"/>
    <p:sldId id="291" r:id="rId26"/>
    <p:sldId id="292" r:id="rId27"/>
    <p:sldId id="30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260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6B2F93-F38E-F44A-93A6-DD0FF387F69A}" v="57" dt="2024-01-11T16:12:14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8"/>
    <p:restoredTop sz="94751"/>
  </p:normalViewPr>
  <p:slideViewPr>
    <p:cSldViewPr snapToGrid="0">
      <p:cViewPr varScale="1">
        <p:scale>
          <a:sx n="93" d="100"/>
          <a:sy n="93" d="100"/>
        </p:scale>
        <p:origin x="24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nar Bjørgve" userId="93816c18-c2ba-4d2b-babd-c798d86c7d0f" providerId="ADAL" clId="{F36B2F93-F38E-F44A-93A6-DD0FF387F69A}"/>
    <pc:docChg chg="undo custSel addSld delSld modSld sldOrd">
      <pc:chgData name="Magnar Bjørgve" userId="93816c18-c2ba-4d2b-babd-c798d86c7d0f" providerId="ADAL" clId="{F36B2F93-F38E-F44A-93A6-DD0FF387F69A}" dt="2024-01-11T16:12:17.366" v="4010" actId="1076"/>
      <pc:docMkLst>
        <pc:docMk/>
      </pc:docMkLst>
      <pc:sldChg chg="modSp mod ord">
        <pc:chgData name="Magnar Bjørgve" userId="93816c18-c2ba-4d2b-babd-c798d86c7d0f" providerId="ADAL" clId="{F36B2F93-F38E-F44A-93A6-DD0FF387F69A}" dt="2024-01-11T14:28:02.340" v="3942" actId="20577"/>
        <pc:sldMkLst>
          <pc:docMk/>
          <pc:sldMk cId="0" sldId="256"/>
        </pc:sldMkLst>
        <pc:spChg chg="mod">
          <ac:chgData name="Magnar Bjørgve" userId="93816c18-c2ba-4d2b-babd-c798d86c7d0f" providerId="ADAL" clId="{F36B2F93-F38E-F44A-93A6-DD0FF387F69A}" dt="2024-01-11T14:28:02.340" v="3942" actId="20577"/>
          <ac:spMkLst>
            <pc:docMk/>
            <pc:sldMk cId="0" sldId="256"/>
            <ac:spMk id="3" creationId="{5C4107F4-1A36-1E77-F85F-8F261AB64B3B}"/>
          </ac:spMkLst>
        </pc:spChg>
      </pc:sldChg>
      <pc:sldChg chg="delSp modSp del mod">
        <pc:chgData name="Magnar Bjørgve" userId="93816c18-c2ba-4d2b-babd-c798d86c7d0f" providerId="ADAL" clId="{F36B2F93-F38E-F44A-93A6-DD0FF387F69A}" dt="2024-01-09T13:56:25.809" v="1353" actId="2696"/>
        <pc:sldMkLst>
          <pc:docMk/>
          <pc:sldMk cId="0" sldId="261"/>
        </pc:sldMkLst>
        <pc:spChg chg="del mod">
          <ac:chgData name="Magnar Bjørgve" userId="93816c18-c2ba-4d2b-babd-c798d86c7d0f" providerId="ADAL" clId="{F36B2F93-F38E-F44A-93A6-DD0FF387F69A}" dt="2024-01-09T13:37:03.378" v="1265" actId="478"/>
          <ac:spMkLst>
            <pc:docMk/>
            <pc:sldMk cId="0" sldId="261"/>
            <ac:spMk id="4" creationId="{D9156DCF-12FC-51E2-14E3-5268A23A9377}"/>
          </ac:spMkLst>
        </pc:spChg>
        <pc:spChg chg="mod">
          <ac:chgData name="Magnar Bjørgve" userId="93816c18-c2ba-4d2b-babd-c798d86c7d0f" providerId="ADAL" clId="{F36B2F93-F38E-F44A-93A6-DD0FF387F69A}" dt="2024-01-09T13:37:26.357" v="1269" actId="20577"/>
          <ac:spMkLst>
            <pc:docMk/>
            <pc:sldMk cId="0" sldId="261"/>
            <ac:spMk id="135" creationId="{00000000-0000-0000-0000-000000000000}"/>
          </ac:spMkLst>
        </pc:spChg>
      </pc:sldChg>
      <pc:sldChg chg="add">
        <pc:chgData name="Magnar Bjørgve" userId="93816c18-c2ba-4d2b-babd-c798d86c7d0f" providerId="ADAL" clId="{F36B2F93-F38E-F44A-93A6-DD0FF387F69A}" dt="2024-01-09T13:56:28.844" v="1354"/>
        <pc:sldMkLst>
          <pc:docMk/>
          <pc:sldMk cId="3521820267" sldId="261"/>
        </pc:sldMkLst>
      </pc:sldChg>
      <pc:sldChg chg="addSp delSp modSp del mod">
        <pc:chgData name="Magnar Bjørgve" userId="93816c18-c2ba-4d2b-babd-c798d86c7d0f" providerId="ADAL" clId="{F36B2F93-F38E-F44A-93A6-DD0FF387F69A}" dt="2024-01-09T13:56:25.809" v="1353" actId="2696"/>
        <pc:sldMkLst>
          <pc:docMk/>
          <pc:sldMk cId="3529739538" sldId="263"/>
        </pc:sldMkLst>
        <pc:spChg chg="add mod">
          <ac:chgData name="Magnar Bjørgve" userId="93816c18-c2ba-4d2b-babd-c798d86c7d0f" providerId="ADAL" clId="{F36B2F93-F38E-F44A-93A6-DD0FF387F69A}" dt="2024-01-09T13:41:00.317" v="1347" actId="20577"/>
          <ac:spMkLst>
            <pc:docMk/>
            <pc:sldMk cId="3529739538" sldId="263"/>
            <ac:spMk id="2" creationId="{3F769AFE-1C3E-39A0-CF74-FA38CDA5AE19}"/>
          </ac:spMkLst>
        </pc:spChg>
        <pc:spChg chg="del">
          <ac:chgData name="Magnar Bjørgve" userId="93816c18-c2ba-4d2b-babd-c798d86c7d0f" providerId="ADAL" clId="{F36B2F93-F38E-F44A-93A6-DD0FF387F69A}" dt="2024-01-09T13:38:01.414" v="1275" actId="478"/>
          <ac:spMkLst>
            <pc:docMk/>
            <pc:sldMk cId="3529739538" sldId="263"/>
            <ac:spMk id="5" creationId="{E2132254-3E09-ECEC-38B8-7C71C9A98ABE}"/>
          </ac:spMkLst>
        </pc:spChg>
      </pc:sldChg>
      <pc:sldChg chg="modSp add mod">
        <pc:chgData name="Magnar Bjørgve" userId="93816c18-c2ba-4d2b-babd-c798d86c7d0f" providerId="ADAL" clId="{F36B2F93-F38E-F44A-93A6-DD0FF387F69A}" dt="2024-01-09T14:09:52.232" v="1670" actId="5793"/>
        <pc:sldMkLst>
          <pc:docMk/>
          <pc:sldMk cId="3914540104" sldId="263"/>
        </pc:sldMkLst>
        <pc:spChg chg="mod">
          <ac:chgData name="Magnar Bjørgve" userId="93816c18-c2ba-4d2b-babd-c798d86c7d0f" providerId="ADAL" clId="{F36B2F93-F38E-F44A-93A6-DD0FF387F69A}" dt="2024-01-09T14:09:52.232" v="1670" actId="5793"/>
          <ac:spMkLst>
            <pc:docMk/>
            <pc:sldMk cId="3914540104" sldId="263"/>
            <ac:spMk id="2" creationId="{3F769AFE-1C3E-39A0-CF74-FA38CDA5AE19}"/>
          </ac:spMkLst>
        </pc:spChg>
      </pc:sldChg>
      <pc:sldChg chg="addSp delSp modSp del mod ord">
        <pc:chgData name="Magnar Bjørgve" userId="93816c18-c2ba-4d2b-babd-c798d86c7d0f" providerId="ADAL" clId="{F36B2F93-F38E-F44A-93A6-DD0FF387F69A}" dt="2024-01-11T13:51:18.008" v="3691" actId="2696"/>
        <pc:sldMkLst>
          <pc:docMk/>
          <pc:sldMk cId="1383482640" sldId="264"/>
        </pc:sldMkLst>
        <pc:spChg chg="add del">
          <ac:chgData name="Magnar Bjørgve" userId="93816c18-c2ba-4d2b-babd-c798d86c7d0f" providerId="ADAL" clId="{F36B2F93-F38E-F44A-93A6-DD0FF387F69A}" dt="2024-01-09T13:38:13.979" v="1279" actId="22"/>
          <ac:spMkLst>
            <pc:docMk/>
            <pc:sldMk cId="1383482640" sldId="264"/>
            <ac:spMk id="4" creationId="{7BDE4368-11D3-B118-245A-6E195B68856C}"/>
          </ac:spMkLst>
        </pc:spChg>
        <pc:spChg chg="del mod">
          <ac:chgData name="Magnar Bjørgve" userId="93816c18-c2ba-4d2b-babd-c798d86c7d0f" providerId="ADAL" clId="{F36B2F93-F38E-F44A-93A6-DD0FF387F69A}" dt="2024-01-09T13:38:41.356" v="1286" actId="478"/>
          <ac:spMkLst>
            <pc:docMk/>
            <pc:sldMk cId="1383482640" sldId="264"/>
            <ac:spMk id="5" creationId="{02A0FE8A-0135-8290-623D-21F471293B63}"/>
          </ac:spMkLst>
        </pc:spChg>
        <pc:spChg chg="add mod">
          <ac:chgData name="Magnar Bjørgve" userId="93816c18-c2ba-4d2b-babd-c798d86c7d0f" providerId="ADAL" clId="{F36B2F93-F38E-F44A-93A6-DD0FF387F69A}" dt="2024-01-09T13:38:45.345" v="1287" actId="1076"/>
          <ac:spMkLst>
            <pc:docMk/>
            <pc:sldMk cId="1383482640" sldId="264"/>
            <ac:spMk id="6" creationId="{BC4662F0-CE93-BF96-EE4F-DA31DCE21481}"/>
          </ac:spMkLst>
        </pc:spChg>
        <pc:picChg chg="mod">
          <ac:chgData name="Magnar Bjørgve" userId="93816c18-c2ba-4d2b-babd-c798d86c7d0f" providerId="ADAL" clId="{F36B2F93-F38E-F44A-93A6-DD0FF387F69A}" dt="2024-01-09T13:40:24.875" v="1300" actId="1076"/>
          <ac:picMkLst>
            <pc:docMk/>
            <pc:sldMk cId="1383482640" sldId="264"/>
            <ac:picMk id="3" creationId="{15076EEF-BB8F-64BC-F2F8-B6A35A12B79D}"/>
          </ac:picMkLst>
        </pc:picChg>
      </pc:sldChg>
      <pc:sldChg chg="add">
        <pc:chgData name="Magnar Bjørgve" userId="93816c18-c2ba-4d2b-babd-c798d86c7d0f" providerId="ADAL" clId="{F36B2F93-F38E-F44A-93A6-DD0FF387F69A}" dt="2024-01-09T13:56:28.844" v="1354"/>
        <pc:sldMkLst>
          <pc:docMk/>
          <pc:sldMk cId="1595903024" sldId="265"/>
        </pc:sldMkLst>
      </pc:sldChg>
      <pc:sldChg chg="addSp delSp modSp del mod">
        <pc:chgData name="Magnar Bjørgve" userId="93816c18-c2ba-4d2b-babd-c798d86c7d0f" providerId="ADAL" clId="{F36B2F93-F38E-F44A-93A6-DD0FF387F69A}" dt="2024-01-09T13:56:25.809" v="1353" actId="2696"/>
        <pc:sldMkLst>
          <pc:docMk/>
          <pc:sldMk cId="2032890150" sldId="265"/>
        </pc:sldMkLst>
        <pc:spChg chg="add mod">
          <ac:chgData name="Magnar Bjørgve" userId="93816c18-c2ba-4d2b-babd-c798d86c7d0f" providerId="ADAL" clId="{F36B2F93-F38E-F44A-93A6-DD0FF387F69A}" dt="2024-01-09T13:39:38.152" v="1298" actId="20577"/>
          <ac:spMkLst>
            <pc:docMk/>
            <pc:sldMk cId="2032890150" sldId="265"/>
            <ac:spMk id="3" creationId="{BE07D06F-9658-9F9A-EA98-5C3EFFA633B9}"/>
          </ac:spMkLst>
        </pc:spChg>
        <pc:spChg chg="del mod">
          <ac:chgData name="Magnar Bjørgve" userId="93816c18-c2ba-4d2b-babd-c798d86c7d0f" providerId="ADAL" clId="{F36B2F93-F38E-F44A-93A6-DD0FF387F69A}" dt="2024-01-09T13:39:32.444" v="1297"/>
          <ac:spMkLst>
            <pc:docMk/>
            <pc:sldMk cId="2032890150" sldId="265"/>
            <ac:spMk id="5" creationId="{02A0FE8A-0135-8290-623D-21F471293B63}"/>
          </ac:spMkLst>
        </pc:spChg>
      </pc:sldChg>
      <pc:sldChg chg="addSp delSp modSp mod">
        <pc:chgData name="Magnar Bjørgve" userId="93816c18-c2ba-4d2b-babd-c798d86c7d0f" providerId="ADAL" clId="{F36B2F93-F38E-F44A-93A6-DD0FF387F69A}" dt="2024-01-09T14:17:47.078" v="1978" actId="20577"/>
        <pc:sldMkLst>
          <pc:docMk/>
          <pc:sldMk cId="863931145" sldId="266"/>
        </pc:sldMkLst>
        <pc:spChg chg="mod">
          <ac:chgData name="Magnar Bjørgve" userId="93816c18-c2ba-4d2b-babd-c798d86c7d0f" providerId="ADAL" clId="{F36B2F93-F38E-F44A-93A6-DD0FF387F69A}" dt="2024-01-09T14:17:47.078" v="1978" actId="20577"/>
          <ac:spMkLst>
            <pc:docMk/>
            <pc:sldMk cId="863931145" sldId="266"/>
            <ac:spMk id="3" creationId="{7A7AF0E6-E822-B389-EBE2-2CA72156EC05}"/>
          </ac:spMkLst>
        </pc:spChg>
        <pc:picChg chg="del">
          <ac:chgData name="Magnar Bjørgve" userId="93816c18-c2ba-4d2b-babd-c798d86c7d0f" providerId="ADAL" clId="{F36B2F93-F38E-F44A-93A6-DD0FF387F69A}" dt="2024-01-09T14:01:27.031" v="1534" actId="478"/>
          <ac:picMkLst>
            <pc:docMk/>
            <pc:sldMk cId="863931145" sldId="266"/>
            <ac:picMk id="5" creationId="{DB8C40BB-4DDE-B6C5-D7E4-349D73CD2040}"/>
          </ac:picMkLst>
        </pc:picChg>
        <pc:picChg chg="del">
          <ac:chgData name="Magnar Bjørgve" userId="93816c18-c2ba-4d2b-babd-c798d86c7d0f" providerId="ADAL" clId="{F36B2F93-F38E-F44A-93A6-DD0FF387F69A}" dt="2024-01-09T14:01:21.881" v="1531" actId="478"/>
          <ac:picMkLst>
            <pc:docMk/>
            <pc:sldMk cId="863931145" sldId="266"/>
            <ac:picMk id="6" creationId="{02062784-C952-3156-DF02-E7BFA182CA15}"/>
          </ac:picMkLst>
        </pc:picChg>
        <pc:picChg chg="add mod">
          <ac:chgData name="Magnar Bjørgve" userId="93816c18-c2ba-4d2b-babd-c798d86c7d0f" providerId="ADAL" clId="{F36B2F93-F38E-F44A-93A6-DD0FF387F69A}" dt="2024-01-09T14:15:40.533" v="1873" actId="1076"/>
          <ac:picMkLst>
            <pc:docMk/>
            <pc:sldMk cId="863931145" sldId="266"/>
            <ac:picMk id="7" creationId="{DE5B45B2-28D2-0C0B-DD7B-9C87EFCAC4E3}"/>
          </ac:picMkLst>
        </pc:picChg>
        <pc:picChg chg="del">
          <ac:chgData name="Magnar Bjørgve" userId="93816c18-c2ba-4d2b-babd-c798d86c7d0f" providerId="ADAL" clId="{F36B2F93-F38E-F44A-93A6-DD0FF387F69A}" dt="2024-01-09T14:01:24.948" v="1533" actId="478"/>
          <ac:picMkLst>
            <pc:docMk/>
            <pc:sldMk cId="863931145" sldId="266"/>
            <ac:picMk id="8" creationId="{BDDDAF1E-A20D-3858-CEC7-829C21FB56BE}"/>
          </ac:picMkLst>
        </pc:picChg>
        <pc:picChg chg="del">
          <ac:chgData name="Magnar Bjørgve" userId="93816c18-c2ba-4d2b-babd-c798d86c7d0f" providerId="ADAL" clId="{F36B2F93-F38E-F44A-93A6-DD0FF387F69A}" dt="2024-01-09T14:01:23.114" v="1532" actId="478"/>
          <ac:picMkLst>
            <pc:docMk/>
            <pc:sldMk cId="863931145" sldId="266"/>
            <ac:picMk id="10" creationId="{A84B497D-5D8D-A21F-F78F-09EC507E82A9}"/>
          </ac:picMkLst>
        </pc:picChg>
      </pc:sldChg>
      <pc:sldChg chg="addSp delSp modSp mod ord">
        <pc:chgData name="Magnar Bjørgve" userId="93816c18-c2ba-4d2b-babd-c798d86c7d0f" providerId="ADAL" clId="{F36B2F93-F38E-F44A-93A6-DD0FF387F69A}" dt="2024-01-09T14:04:49.192" v="1667" actId="20577"/>
        <pc:sldMkLst>
          <pc:docMk/>
          <pc:sldMk cId="1592063730" sldId="268"/>
        </pc:sldMkLst>
        <pc:spChg chg="mod">
          <ac:chgData name="Magnar Bjørgve" userId="93816c18-c2ba-4d2b-babd-c798d86c7d0f" providerId="ADAL" clId="{F36B2F93-F38E-F44A-93A6-DD0FF387F69A}" dt="2024-01-09T14:04:49.192" v="1667" actId="20577"/>
          <ac:spMkLst>
            <pc:docMk/>
            <pc:sldMk cId="1592063730" sldId="268"/>
            <ac:spMk id="2" creationId="{78E2AD92-FF01-D63A-5BD1-48AEDCF8A306}"/>
          </ac:spMkLst>
        </pc:spChg>
        <pc:spChg chg="add del mod">
          <ac:chgData name="Magnar Bjørgve" userId="93816c18-c2ba-4d2b-babd-c798d86c7d0f" providerId="ADAL" clId="{F36B2F93-F38E-F44A-93A6-DD0FF387F69A}" dt="2024-01-09T13:10:49.831" v="772" actId="478"/>
          <ac:spMkLst>
            <pc:docMk/>
            <pc:sldMk cId="1592063730" sldId="268"/>
            <ac:spMk id="3" creationId="{F70A7F70-7C9B-0BB2-91AF-40C8ED6C72FA}"/>
          </ac:spMkLst>
        </pc:spChg>
        <pc:spChg chg="add mod">
          <ac:chgData name="Magnar Bjørgve" userId="93816c18-c2ba-4d2b-babd-c798d86c7d0f" providerId="ADAL" clId="{F36B2F93-F38E-F44A-93A6-DD0FF387F69A}" dt="2024-01-09T14:04:46.263" v="1666" actId="20577"/>
          <ac:spMkLst>
            <pc:docMk/>
            <pc:sldMk cId="1592063730" sldId="268"/>
            <ac:spMk id="5" creationId="{1AE3F22E-2F13-DD6D-F9C0-D8BD952FB5B8}"/>
          </ac:spMkLst>
        </pc:spChg>
        <pc:spChg chg="add mod">
          <ac:chgData name="Magnar Bjørgve" userId="93816c18-c2ba-4d2b-babd-c798d86c7d0f" providerId="ADAL" clId="{F36B2F93-F38E-F44A-93A6-DD0FF387F69A}" dt="2024-01-09T13:11:03.943" v="793"/>
          <ac:spMkLst>
            <pc:docMk/>
            <pc:sldMk cId="1592063730" sldId="268"/>
            <ac:spMk id="6" creationId="{EDDF0D62-B006-AD9F-93E8-F0F7BEFB9674}"/>
          </ac:spMkLst>
        </pc:spChg>
        <pc:picChg chg="add del mod">
          <ac:chgData name="Magnar Bjørgve" userId="93816c18-c2ba-4d2b-babd-c798d86c7d0f" providerId="ADAL" clId="{F36B2F93-F38E-F44A-93A6-DD0FF387F69A}" dt="2024-01-09T13:17:37.971" v="1244" actId="478"/>
          <ac:picMkLst>
            <pc:docMk/>
            <pc:sldMk cId="1592063730" sldId="268"/>
            <ac:picMk id="4" creationId="{DACB6638-C774-864A-D89C-4F6582046F23}"/>
          </ac:picMkLst>
        </pc:picChg>
      </pc:sldChg>
      <pc:sldChg chg="addSp delSp modSp mod">
        <pc:chgData name="Magnar Bjørgve" userId="93816c18-c2ba-4d2b-babd-c798d86c7d0f" providerId="ADAL" clId="{F36B2F93-F38E-F44A-93A6-DD0FF387F69A}" dt="2024-01-11T16:12:17.366" v="4010" actId="1076"/>
        <pc:sldMkLst>
          <pc:docMk/>
          <pc:sldMk cId="2980064628" sldId="271"/>
        </pc:sldMkLst>
        <pc:spChg chg="mod">
          <ac:chgData name="Magnar Bjørgve" userId="93816c18-c2ba-4d2b-babd-c798d86c7d0f" providerId="ADAL" clId="{F36B2F93-F38E-F44A-93A6-DD0FF387F69A}" dt="2024-01-11T13:52:13.817" v="3849" actId="20577"/>
          <ac:spMkLst>
            <pc:docMk/>
            <pc:sldMk cId="2980064628" sldId="271"/>
            <ac:spMk id="3" creationId="{692DAD7E-8977-362A-7295-7816CD9547B8}"/>
          </ac:spMkLst>
        </pc:spChg>
        <pc:picChg chg="add mod">
          <ac:chgData name="Magnar Bjørgve" userId="93816c18-c2ba-4d2b-babd-c798d86c7d0f" providerId="ADAL" clId="{F36B2F93-F38E-F44A-93A6-DD0FF387F69A}" dt="2024-01-11T16:12:17.366" v="4010" actId="1076"/>
          <ac:picMkLst>
            <pc:docMk/>
            <pc:sldMk cId="2980064628" sldId="271"/>
            <ac:picMk id="4" creationId="{31605C62-CF0F-8D21-3AA3-981F8CCEBB94}"/>
          </ac:picMkLst>
        </pc:picChg>
        <pc:picChg chg="mod">
          <ac:chgData name="Magnar Bjørgve" userId="93816c18-c2ba-4d2b-babd-c798d86c7d0f" providerId="ADAL" clId="{F36B2F93-F38E-F44A-93A6-DD0FF387F69A}" dt="2024-01-11T13:52:17.039" v="3850" actId="1076"/>
          <ac:picMkLst>
            <pc:docMk/>
            <pc:sldMk cId="2980064628" sldId="271"/>
            <ac:picMk id="5" creationId="{7CB2D002-309D-77B5-B5ED-9673BC1E0A43}"/>
          </ac:picMkLst>
        </pc:picChg>
        <pc:picChg chg="del">
          <ac:chgData name="Magnar Bjørgve" userId="93816c18-c2ba-4d2b-babd-c798d86c7d0f" providerId="ADAL" clId="{F36B2F93-F38E-F44A-93A6-DD0FF387F69A}" dt="2024-01-11T16:11:46.533" v="4007" actId="478"/>
          <ac:picMkLst>
            <pc:docMk/>
            <pc:sldMk cId="2980064628" sldId="271"/>
            <ac:picMk id="7" creationId="{2A80CB42-D282-80B6-89EA-95671A2BA840}"/>
          </ac:picMkLst>
        </pc:picChg>
      </pc:sldChg>
      <pc:sldChg chg="addSp delSp modSp mod">
        <pc:chgData name="Magnar Bjørgve" userId="93816c18-c2ba-4d2b-babd-c798d86c7d0f" providerId="ADAL" clId="{F36B2F93-F38E-F44A-93A6-DD0FF387F69A}" dt="2024-01-11T13:56:51.661" v="3928" actId="20577"/>
        <pc:sldMkLst>
          <pc:docMk/>
          <pc:sldMk cId="1316913577" sldId="272"/>
        </pc:sldMkLst>
        <pc:spChg chg="del">
          <ac:chgData name="Magnar Bjørgve" userId="93816c18-c2ba-4d2b-babd-c798d86c7d0f" providerId="ADAL" clId="{F36B2F93-F38E-F44A-93A6-DD0FF387F69A}" dt="2024-01-11T11:36:53.129" v="2408" actId="478"/>
          <ac:spMkLst>
            <pc:docMk/>
            <pc:sldMk cId="1316913577" sldId="272"/>
            <ac:spMk id="2" creationId="{BFD769B4-0BCF-D494-175B-BFAAE629A423}"/>
          </ac:spMkLst>
        </pc:spChg>
        <pc:spChg chg="mod">
          <ac:chgData name="Magnar Bjørgve" userId="93816c18-c2ba-4d2b-babd-c798d86c7d0f" providerId="ADAL" clId="{F36B2F93-F38E-F44A-93A6-DD0FF387F69A}" dt="2024-01-11T13:56:51.661" v="3928" actId="20577"/>
          <ac:spMkLst>
            <pc:docMk/>
            <pc:sldMk cId="1316913577" sldId="272"/>
            <ac:spMk id="3" creationId="{29B08C4A-9694-FF63-3FD3-69D68F9A8C9B}"/>
          </ac:spMkLst>
        </pc:spChg>
        <pc:spChg chg="add del mod">
          <ac:chgData name="Magnar Bjørgve" userId="93816c18-c2ba-4d2b-babd-c798d86c7d0f" providerId="ADAL" clId="{F36B2F93-F38E-F44A-93A6-DD0FF387F69A}" dt="2024-01-11T11:37:13.707" v="2413"/>
          <ac:spMkLst>
            <pc:docMk/>
            <pc:sldMk cId="1316913577" sldId="272"/>
            <ac:spMk id="4" creationId="{D69CC333-0C00-9630-17D1-B5738F039F0E}"/>
          </ac:spMkLst>
        </pc:spChg>
      </pc:sldChg>
      <pc:sldChg chg="modSp mod">
        <pc:chgData name="Magnar Bjørgve" userId="93816c18-c2ba-4d2b-babd-c798d86c7d0f" providerId="ADAL" clId="{F36B2F93-F38E-F44A-93A6-DD0FF387F69A}" dt="2024-01-11T12:32:36.332" v="3015" actId="1076"/>
        <pc:sldMkLst>
          <pc:docMk/>
          <pc:sldMk cId="621000468" sldId="273"/>
        </pc:sldMkLst>
        <pc:spChg chg="mod">
          <ac:chgData name="Magnar Bjørgve" userId="93816c18-c2ba-4d2b-babd-c798d86c7d0f" providerId="ADAL" clId="{F36B2F93-F38E-F44A-93A6-DD0FF387F69A}" dt="2024-01-11T12:32:36.332" v="3015" actId="1076"/>
          <ac:spMkLst>
            <pc:docMk/>
            <pc:sldMk cId="621000468" sldId="273"/>
            <ac:spMk id="3" creationId="{5C4107F4-1A36-1E77-F85F-8F261AB64B3B}"/>
          </ac:spMkLst>
        </pc:spChg>
        <pc:spChg chg="mod">
          <ac:chgData name="Magnar Bjørgve" userId="93816c18-c2ba-4d2b-babd-c798d86c7d0f" providerId="ADAL" clId="{F36B2F93-F38E-F44A-93A6-DD0FF387F69A}" dt="2024-01-11T11:38:09.487" v="2418" actId="20577"/>
          <ac:spMkLst>
            <pc:docMk/>
            <pc:sldMk cId="621000468" sldId="273"/>
            <ac:spMk id="111" creationId="{00000000-0000-0000-0000-000000000000}"/>
          </ac:spMkLst>
        </pc:spChg>
      </pc:sldChg>
      <pc:sldChg chg="addSp modSp mod ord">
        <pc:chgData name="Magnar Bjørgve" userId="93816c18-c2ba-4d2b-babd-c798d86c7d0f" providerId="ADAL" clId="{F36B2F93-F38E-F44A-93A6-DD0FF387F69A}" dt="2024-01-11T11:50:13.525" v="2853" actId="20578"/>
        <pc:sldMkLst>
          <pc:docMk/>
          <pc:sldMk cId="275103599" sldId="274"/>
        </pc:sldMkLst>
        <pc:spChg chg="mod">
          <ac:chgData name="Magnar Bjørgve" userId="93816c18-c2ba-4d2b-babd-c798d86c7d0f" providerId="ADAL" clId="{F36B2F93-F38E-F44A-93A6-DD0FF387F69A}" dt="2024-01-09T12:55:31.537" v="21" actId="20577"/>
          <ac:spMkLst>
            <pc:docMk/>
            <pc:sldMk cId="275103599" sldId="274"/>
            <ac:spMk id="2" creationId="{6CBAFA45-1CE6-3750-D48E-C83C288A5E6F}"/>
          </ac:spMkLst>
        </pc:spChg>
        <pc:spChg chg="mod">
          <ac:chgData name="Magnar Bjørgve" userId="93816c18-c2ba-4d2b-babd-c798d86c7d0f" providerId="ADAL" clId="{F36B2F93-F38E-F44A-93A6-DD0FF387F69A}" dt="2024-01-09T12:57:55.513" v="266" actId="20577"/>
          <ac:spMkLst>
            <pc:docMk/>
            <pc:sldMk cId="275103599" sldId="274"/>
            <ac:spMk id="3" creationId="{EE441B4D-E8ED-EAB0-2564-B355D15FE6D4}"/>
          </ac:spMkLst>
        </pc:spChg>
        <pc:picChg chg="add mod">
          <ac:chgData name="Magnar Bjørgve" userId="93816c18-c2ba-4d2b-babd-c798d86c7d0f" providerId="ADAL" clId="{F36B2F93-F38E-F44A-93A6-DD0FF387F69A}" dt="2024-01-09T12:57:57.807" v="267" actId="1076"/>
          <ac:picMkLst>
            <pc:docMk/>
            <pc:sldMk cId="275103599" sldId="274"/>
            <ac:picMk id="5" creationId="{B8E1A55A-761E-22AF-1181-443ED21B14C2}"/>
          </ac:picMkLst>
        </pc:picChg>
      </pc:sldChg>
      <pc:sldChg chg="addSp modSp new mod ord">
        <pc:chgData name="Magnar Bjørgve" userId="93816c18-c2ba-4d2b-babd-c798d86c7d0f" providerId="ADAL" clId="{F36B2F93-F38E-F44A-93A6-DD0FF387F69A}" dt="2024-01-11T11:50:13.525" v="2853" actId="20578"/>
        <pc:sldMkLst>
          <pc:docMk/>
          <pc:sldMk cId="248259564" sldId="275"/>
        </pc:sldMkLst>
        <pc:spChg chg="mod">
          <ac:chgData name="Magnar Bjørgve" userId="93816c18-c2ba-4d2b-babd-c798d86c7d0f" providerId="ADAL" clId="{F36B2F93-F38E-F44A-93A6-DD0FF387F69A}" dt="2024-01-09T12:58:16.482" v="292" actId="20577"/>
          <ac:spMkLst>
            <pc:docMk/>
            <pc:sldMk cId="248259564" sldId="275"/>
            <ac:spMk id="2" creationId="{4CE16060-C055-3724-568F-8CC83D5D5FA8}"/>
          </ac:spMkLst>
        </pc:spChg>
        <pc:spChg chg="mod">
          <ac:chgData name="Magnar Bjørgve" userId="93816c18-c2ba-4d2b-babd-c798d86c7d0f" providerId="ADAL" clId="{F36B2F93-F38E-F44A-93A6-DD0FF387F69A}" dt="2024-01-09T12:59:55.548" v="371" actId="12"/>
          <ac:spMkLst>
            <pc:docMk/>
            <pc:sldMk cId="248259564" sldId="275"/>
            <ac:spMk id="3" creationId="{67A3BD4C-33DB-A570-07AE-CAE05670CCDE}"/>
          </ac:spMkLst>
        </pc:spChg>
        <pc:picChg chg="add mod modCrop">
          <ac:chgData name="Magnar Bjørgve" userId="93816c18-c2ba-4d2b-babd-c798d86c7d0f" providerId="ADAL" clId="{F36B2F93-F38E-F44A-93A6-DD0FF387F69A}" dt="2024-01-09T12:59:58.063" v="372" actId="1076"/>
          <ac:picMkLst>
            <pc:docMk/>
            <pc:sldMk cId="248259564" sldId="275"/>
            <ac:picMk id="5" creationId="{51F03BB0-99DF-321D-7024-467356231A7B}"/>
          </ac:picMkLst>
        </pc:picChg>
        <pc:picChg chg="add mod">
          <ac:chgData name="Magnar Bjørgve" userId="93816c18-c2ba-4d2b-babd-c798d86c7d0f" providerId="ADAL" clId="{F36B2F93-F38E-F44A-93A6-DD0FF387F69A}" dt="2024-01-09T13:00:04.728" v="374" actId="14100"/>
          <ac:picMkLst>
            <pc:docMk/>
            <pc:sldMk cId="248259564" sldId="275"/>
            <ac:picMk id="7" creationId="{D102EB9E-73B3-9202-4509-0561EE029A49}"/>
          </ac:picMkLst>
        </pc:picChg>
      </pc:sldChg>
      <pc:sldChg chg="addSp modSp new mod ord">
        <pc:chgData name="Magnar Bjørgve" userId="93816c18-c2ba-4d2b-babd-c798d86c7d0f" providerId="ADAL" clId="{F36B2F93-F38E-F44A-93A6-DD0FF387F69A}" dt="2024-01-11T12:37:28.495" v="3021" actId="1076"/>
        <pc:sldMkLst>
          <pc:docMk/>
          <pc:sldMk cId="132857594" sldId="276"/>
        </pc:sldMkLst>
        <pc:spChg chg="mod">
          <ac:chgData name="Magnar Bjørgve" userId="93816c18-c2ba-4d2b-babd-c798d86c7d0f" providerId="ADAL" clId="{F36B2F93-F38E-F44A-93A6-DD0FF387F69A}" dt="2024-01-09T13:00:29.450" v="395" actId="20577"/>
          <ac:spMkLst>
            <pc:docMk/>
            <pc:sldMk cId="132857594" sldId="276"/>
            <ac:spMk id="2" creationId="{767BECBA-CB0C-BA9A-9BEA-5978A42F4750}"/>
          </ac:spMkLst>
        </pc:spChg>
        <pc:picChg chg="add mod">
          <ac:chgData name="Magnar Bjørgve" userId="93816c18-c2ba-4d2b-babd-c798d86c7d0f" providerId="ADAL" clId="{F36B2F93-F38E-F44A-93A6-DD0FF387F69A}" dt="2024-01-09T13:00:48.109" v="400" actId="14100"/>
          <ac:picMkLst>
            <pc:docMk/>
            <pc:sldMk cId="132857594" sldId="276"/>
            <ac:picMk id="5" creationId="{B04FFEDC-5C48-6B36-7389-6795B0C86D3E}"/>
          </ac:picMkLst>
        </pc:picChg>
        <pc:picChg chg="add mod">
          <ac:chgData name="Magnar Bjørgve" userId="93816c18-c2ba-4d2b-babd-c798d86c7d0f" providerId="ADAL" clId="{F36B2F93-F38E-F44A-93A6-DD0FF387F69A}" dt="2024-01-11T12:37:28.495" v="3021" actId="1076"/>
          <ac:picMkLst>
            <pc:docMk/>
            <pc:sldMk cId="132857594" sldId="276"/>
            <ac:picMk id="7" creationId="{B2B22BE9-53D7-65E5-762B-27D356DBA2F0}"/>
          </ac:picMkLst>
        </pc:picChg>
      </pc:sldChg>
      <pc:sldChg chg="addSp modSp new del mod">
        <pc:chgData name="Magnar Bjørgve" userId="93816c18-c2ba-4d2b-babd-c798d86c7d0f" providerId="ADAL" clId="{F36B2F93-F38E-F44A-93A6-DD0FF387F69A}" dt="2024-01-11T13:49:30.915" v="3683" actId="2696"/>
        <pc:sldMkLst>
          <pc:docMk/>
          <pc:sldMk cId="3800468568" sldId="277"/>
        </pc:sldMkLst>
        <pc:spChg chg="mod">
          <ac:chgData name="Magnar Bjørgve" userId="93816c18-c2ba-4d2b-babd-c798d86c7d0f" providerId="ADAL" clId="{F36B2F93-F38E-F44A-93A6-DD0FF387F69A}" dt="2024-01-09T13:03:56.258" v="452" actId="20577"/>
          <ac:spMkLst>
            <pc:docMk/>
            <pc:sldMk cId="3800468568" sldId="277"/>
            <ac:spMk id="2" creationId="{68AB2D08-4D0A-F211-2E81-89EE5DBE1126}"/>
          </ac:spMkLst>
        </pc:spChg>
        <pc:spChg chg="mod">
          <ac:chgData name="Magnar Bjørgve" userId="93816c18-c2ba-4d2b-babd-c798d86c7d0f" providerId="ADAL" clId="{F36B2F93-F38E-F44A-93A6-DD0FF387F69A}" dt="2024-01-09T13:06:45.269" v="637" actId="20577"/>
          <ac:spMkLst>
            <pc:docMk/>
            <pc:sldMk cId="3800468568" sldId="277"/>
            <ac:spMk id="3" creationId="{11FEF2AF-E47A-1700-B52A-26C0A037E447}"/>
          </ac:spMkLst>
        </pc:spChg>
        <pc:picChg chg="add mod">
          <ac:chgData name="Magnar Bjørgve" userId="93816c18-c2ba-4d2b-babd-c798d86c7d0f" providerId="ADAL" clId="{F36B2F93-F38E-F44A-93A6-DD0FF387F69A}" dt="2024-01-09T13:06:00.960" v="529" actId="1076"/>
          <ac:picMkLst>
            <pc:docMk/>
            <pc:sldMk cId="3800468568" sldId="277"/>
            <ac:picMk id="5" creationId="{D22F7FB3-CABE-61C4-50A2-D0B5637AEA54}"/>
          </ac:picMkLst>
        </pc:picChg>
      </pc:sldChg>
      <pc:sldChg chg="new del">
        <pc:chgData name="Magnar Bjørgve" userId="93816c18-c2ba-4d2b-babd-c798d86c7d0f" providerId="ADAL" clId="{F36B2F93-F38E-F44A-93A6-DD0FF387F69A}" dt="2024-01-09T13:17:19.419" v="1237" actId="680"/>
        <pc:sldMkLst>
          <pc:docMk/>
          <pc:sldMk cId="920395867" sldId="278"/>
        </pc:sldMkLst>
      </pc:sldChg>
      <pc:sldChg chg="new del ord">
        <pc:chgData name="Magnar Bjørgve" userId="93816c18-c2ba-4d2b-babd-c798d86c7d0f" providerId="ADAL" clId="{F36B2F93-F38E-F44A-93A6-DD0FF387F69A}" dt="2024-01-09T13:17:34.946" v="1243" actId="2696"/>
        <pc:sldMkLst>
          <pc:docMk/>
          <pc:sldMk cId="1352744969" sldId="278"/>
        </pc:sldMkLst>
      </pc:sldChg>
      <pc:sldChg chg="addSp delSp modSp add del mod">
        <pc:chgData name="Magnar Bjørgve" userId="93816c18-c2ba-4d2b-babd-c798d86c7d0f" providerId="ADAL" clId="{F36B2F93-F38E-F44A-93A6-DD0FF387F69A}" dt="2024-01-11T13:51:16.916" v="3690" actId="2696"/>
        <pc:sldMkLst>
          <pc:docMk/>
          <pc:sldMk cId="2123479132" sldId="279"/>
        </pc:sldMkLst>
        <pc:spChg chg="del mod">
          <ac:chgData name="Magnar Bjørgve" userId="93816c18-c2ba-4d2b-babd-c798d86c7d0f" providerId="ADAL" clId="{F36B2F93-F38E-F44A-93A6-DD0FF387F69A}" dt="2024-01-09T13:35:47.218" v="1253" actId="478"/>
          <ac:spMkLst>
            <pc:docMk/>
            <pc:sldMk cId="2123479132" sldId="279"/>
            <ac:spMk id="5" creationId="{1AE3F22E-2F13-DD6D-F9C0-D8BD952FB5B8}"/>
          </ac:spMkLst>
        </pc:spChg>
        <pc:spChg chg="add del mod">
          <ac:chgData name="Magnar Bjørgve" userId="93816c18-c2ba-4d2b-babd-c798d86c7d0f" providerId="ADAL" clId="{F36B2F93-F38E-F44A-93A6-DD0FF387F69A}" dt="2024-01-09T13:35:53.472" v="1255" actId="478"/>
          <ac:spMkLst>
            <pc:docMk/>
            <pc:sldMk cId="2123479132" sldId="279"/>
            <ac:spMk id="6" creationId="{D064992C-378C-5389-576D-1A059A2E5772}"/>
          </ac:spMkLst>
        </pc:spChg>
        <pc:picChg chg="mod">
          <ac:chgData name="Magnar Bjørgve" userId="93816c18-c2ba-4d2b-babd-c798d86c7d0f" providerId="ADAL" clId="{F36B2F93-F38E-F44A-93A6-DD0FF387F69A}" dt="2024-01-09T13:35:56.474" v="1256" actId="14100"/>
          <ac:picMkLst>
            <pc:docMk/>
            <pc:sldMk cId="2123479132" sldId="279"/>
            <ac:picMk id="4" creationId="{DACB6638-C774-864A-D89C-4F6582046F23}"/>
          </ac:picMkLst>
        </pc:picChg>
      </pc:sldChg>
      <pc:sldChg chg="modSp new mod">
        <pc:chgData name="Magnar Bjørgve" userId="93816c18-c2ba-4d2b-babd-c798d86c7d0f" providerId="ADAL" clId="{F36B2F93-F38E-F44A-93A6-DD0FF387F69A}" dt="2024-01-09T14:00:46.606" v="1529" actId="20577"/>
        <pc:sldMkLst>
          <pc:docMk/>
          <pc:sldMk cId="758509617" sldId="280"/>
        </pc:sldMkLst>
        <pc:spChg chg="mod">
          <ac:chgData name="Magnar Bjørgve" userId="93816c18-c2ba-4d2b-babd-c798d86c7d0f" providerId="ADAL" clId="{F36B2F93-F38E-F44A-93A6-DD0FF387F69A}" dt="2024-01-09T14:00:10.716" v="1402" actId="20577"/>
          <ac:spMkLst>
            <pc:docMk/>
            <pc:sldMk cId="758509617" sldId="280"/>
            <ac:spMk id="2" creationId="{AD90D61F-9F79-D63F-9566-A11E4F7BB06F}"/>
          </ac:spMkLst>
        </pc:spChg>
        <pc:spChg chg="mod">
          <ac:chgData name="Magnar Bjørgve" userId="93816c18-c2ba-4d2b-babd-c798d86c7d0f" providerId="ADAL" clId="{F36B2F93-F38E-F44A-93A6-DD0FF387F69A}" dt="2024-01-09T14:00:46.606" v="1529" actId="20577"/>
          <ac:spMkLst>
            <pc:docMk/>
            <pc:sldMk cId="758509617" sldId="280"/>
            <ac:spMk id="3" creationId="{637AB989-E0BA-573E-6EFE-95EB55A148D1}"/>
          </ac:spMkLst>
        </pc:spChg>
      </pc:sldChg>
      <pc:sldChg chg="add">
        <pc:chgData name="Magnar Bjørgve" userId="93816c18-c2ba-4d2b-babd-c798d86c7d0f" providerId="ADAL" clId="{F36B2F93-F38E-F44A-93A6-DD0FF387F69A}" dt="2024-01-09T14:01:17.370" v="1530" actId="2890"/>
        <pc:sldMkLst>
          <pc:docMk/>
          <pc:sldMk cId="2188644914" sldId="281"/>
        </pc:sldMkLst>
      </pc:sldChg>
      <pc:sldChg chg="addSp modSp new del mod">
        <pc:chgData name="Magnar Bjørgve" userId="93816c18-c2ba-4d2b-babd-c798d86c7d0f" providerId="ADAL" clId="{F36B2F93-F38E-F44A-93A6-DD0FF387F69A}" dt="2024-01-11T13:49:33.713" v="3684" actId="2696"/>
        <pc:sldMkLst>
          <pc:docMk/>
          <pc:sldMk cId="1571752342" sldId="282"/>
        </pc:sldMkLst>
        <pc:picChg chg="add mod">
          <ac:chgData name="Magnar Bjørgve" userId="93816c18-c2ba-4d2b-babd-c798d86c7d0f" providerId="ADAL" clId="{F36B2F93-F38E-F44A-93A6-DD0FF387F69A}" dt="2024-01-10T10:53:43.166" v="1993" actId="1076"/>
          <ac:picMkLst>
            <pc:docMk/>
            <pc:sldMk cId="1571752342" sldId="282"/>
            <ac:picMk id="5" creationId="{851A25AA-7D2D-802A-8601-685F41AF5A70}"/>
          </ac:picMkLst>
        </pc:picChg>
        <pc:picChg chg="add mod">
          <ac:chgData name="Magnar Bjørgve" userId="93816c18-c2ba-4d2b-babd-c798d86c7d0f" providerId="ADAL" clId="{F36B2F93-F38E-F44A-93A6-DD0FF387F69A}" dt="2024-01-10T10:53:39.836" v="1990" actId="1076"/>
          <ac:picMkLst>
            <pc:docMk/>
            <pc:sldMk cId="1571752342" sldId="282"/>
            <ac:picMk id="7" creationId="{57F58BFF-2F09-1135-E4AD-ACAA6C3D6926}"/>
          </ac:picMkLst>
        </pc:picChg>
        <pc:picChg chg="add mod">
          <ac:chgData name="Magnar Bjørgve" userId="93816c18-c2ba-4d2b-babd-c798d86c7d0f" providerId="ADAL" clId="{F36B2F93-F38E-F44A-93A6-DD0FF387F69A}" dt="2024-01-10T10:53:41.941" v="1992" actId="1076"/>
          <ac:picMkLst>
            <pc:docMk/>
            <pc:sldMk cId="1571752342" sldId="282"/>
            <ac:picMk id="9" creationId="{43D7D319-35BB-3251-5430-D0F120E5C905}"/>
          </ac:picMkLst>
        </pc:picChg>
      </pc:sldChg>
      <pc:sldChg chg="addSp delSp modSp new del mod ord">
        <pc:chgData name="Magnar Bjørgve" userId="93816c18-c2ba-4d2b-babd-c798d86c7d0f" providerId="ADAL" clId="{F36B2F93-F38E-F44A-93A6-DD0FF387F69A}" dt="2024-01-11T12:31:29.931" v="2998" actId="2696"/>
        <pc:sldMkLst>
          <pc:docMk/>
          <pc:sldMk cId="3467193089" sldId="283"/>
        </pc:sldMkLst>
        <pc:spChg chg="mod">
          <ac:chgData name="Magnar Bjørgve" userId="93816c18-c2ba-4d2b-babd-c798d86c7d0f" providerId="ADAL" clId="{F36B2F93-F38E-F44A-93A6-DD0FF387F69A}" dt="2024-01-11T12:06:58.506" v="2965" actId="20577"/>
          <ac:spMkLst>
            <pc:docMk/>
            <pc:sldMk cId="3467193089" sldId="283"/>
            <ac:spMk id="2" creationId="{6FADC8CE-ADD7-E5A7-4677-98E88EE12461}"/>
          </ac:spMkLst>
        </pc:spChg>
        <pc:spChg chg="mod">
          <ac:chgData name="Magnar Bjørgve" userId="93816c18-c2ba-4d2b-babd-c798d86c7d0f" providerId="ADAL" clId="{F36B2F93-F38E-F44A-93A6-DD0FF387F69A}" dt="2024-01-11T09:43:37.734" v="2001"/>
          <ac:spMkLst>
            <pc:docMk/>
            <pc:sldMk cId="3467193089" sldId="283"/>
            <ac:spMk id="3" creationId="{96DDC1FC-442E-C768-1AE0-8DEEB922DCCC}"/>
          </ac:spMkLst>
        </pc:spChg>
        <pc:picChg chg="add mod">
          <ac:chgData name="Magnar Bjørgve" userId="93816c18-c2ba-4d2b-babd-c798d86c7d0f" providerId="ADAL" clId="{F36B2F93-F38E-F44A-93A6-DD0FF387F69A}" dt="2024-01-11T12:06:25.851" v="2948" actId="14100"/>
          <ac:picMkLst>
            <pc:docMk/>
            <pc:sldMk cId="3467193089" sldId="283"/>
            <ac:picMk id="5" creationId="{F6177CCC-1D74-2B88-F548-28A67E458A95}"/>
          </ac:picMkLst>
        </pc:picChg>
        <pc:picChg chg="add del mod">
          <ac:chgData name="Magnar Bjørgve" userId="93816c18-c2ba-4d2b-babd-c798d86c7d0f" providerId="ADAL" clId="{F36B2F93-F38E-F44A-93A6-DD0FF387F69A}" dt="2024-01-11T12:06:22.477" v="2946" actId="478"/>
          <ac:picMkLst>
            <pc:docMk/>
            <pc:sldMk cId="3467193089" sldId="283"/>
            <ac:picMk id="7" creationId="{31098F42-DFAD-093F-D5C0-A7E4AB149420}"/>
          </ac:picMkLst>
        </pc:picChg>
      </pc:sldChg>
      <pc:sldChg chg="modSp new mod ord">
        <pc:chgData name="Magnar Bjørgve" userId="93816c18-c2ba-4d2b-babd-c798d86c7d0f" providerId="ADAL" clId="{F36B2F93-F38E-F44A-93A6-DD0FF387F69A}" dt="2024-01-11T12:05:01.129" v="2909" actId="20577"/>
        <pc:sldMkLst>
          <pc:docMk/>
          <pc:sldMk cId="2169859191" sldId="284"/>
        </pc:sldMkLst>
        <pc:spChg chg="mod">
          <ac:chgData name="Magnar Bjørgve" userId="93816c18-c2ba-4d2b-babd-c798d86c7d0f" providerId="ADAL" clId="{F36B2F93-F38E-F44A-93A6-DD0FF387F69A}" dt="2024-01-11T12:04:06.298" v="2866" actId="20577"/>
          <ac:spMkLst>
            <pc:docMk/>
            <pc:sldMk cId="2169859191" sldId="284"/>
            <ac:spMk id="2" creationId="{7CB0BE94-D2A9-B040-3D02-4A4FE78502EA}"/>
          </ac:spMkLst>
        </pc:spChg>
        <pc:spChg chg="mod">
          <ac:chgData name="Magnar Bjørgve" userId="93816c18-c2ba-4d2b-babd-c798d86c7d0f" providerId="ADAL" clId="{F36B2F93-F38E-F44A-93A6-DD0FF387F69A}" dt="2024-01-11T12:05:01.129" v="2909" actId="20577"/>
          <ac:spMkLst>
            <pc:docMk/>
            <pc:sldMk cId="2169859191" sldId="284"/>
            <ac:spMk id="3" creationId="{5797BB25-D5F3-7E40-8C07-6E2B5B371C70}"/>
          </ac:spMkLst>
        </pc:spChg>
      </pc:sldChg>
      <pc:sldChg chg="addSp modSp new mod ord">
        <pc:chgData name="Magnar Bjørgve" userId="93816c18-c2ba-4d2b-babd-c798d86c7d0f" providerId="ADAL" clId="{F36B2F93-F38E-F44A-93A6-DD0FF387F69A}" dt="2024-01-11T11:42:26.896" v="2461" actId="20577"/>
        <pc:sldMkLst>
          <pc:docMk/>
          <pc:sldMk cId="2359208717" sldId="285"/>
        </pc:sldMkLst>
        <pc:spChg chg="mod">
          <ac:chgData name="Magnar Bjørgve" userId="93816c18-c2ba-4d2b-babd-c798d86c7d0f" providerId="ADAL" clId="{F36B2F93-F38E-F44A-93A6-DD0FF387F69A}" dt="2024-01-11T11:42:26.896" v="2461" actId="20577"/>
          <ac:spMkLst>
            <pc:docMk/>
            <pc:sldMk cId="2359208717" sldId="285"/>
            <ac:spMk id="2" creationId="{23771A13-9052-78A6-EA99-E629DDDCF3EA}"/>
          </ac:spMkLst>
        </pc:spChg>
        <pc:spChg chg="add mod">
          <ac:chgData name="Magnar Bjørgve" userId="93816c18-c2ba-4d2b-babd-c798d86c7d0f" providerId="ADAL" clId="{F36B2F93-F38E-F44A-93A6-DD0FF387F69A}" dt="2024-01-11T10:17:05.268" v="2406" actId="1076"/>
          <ac:spMkLst>
            <pc:docMk/>
            <pc:sldMk cId="2359208717" sldId="285"/>
            <ac:spMk id="6" creationId="{F5943C57-B08A-95D9-3E85-52B4C4973B72}"/>
          </ac:spMkLst>
        </pc:spChg>
        <pc:picChg chg="add mod">
          <ac:chgData name="Magnar Bjørgve" userId="93816c18-c2ba-4d2b-babd-c798d86c7d0f" providerId="ADAL" clId="{F36B2F93-F38E-F44A-93A6-DD0FF387F69A}" dt="2024-01-11T11:40:48.884" v="2456" actId="1076"/>
          <ac:picMkLst>
            <pc:docMk/>
            <pc:sldMk cId="2359208717" sldId="285"/>
            <ac:picMk id="5" creationId="{2B1A3F84-AED6-A44F-1232-13687347D05D}"/>
          </ac:picMkLst>
        </pc:picChg>
      </pc:sldChg>
      <pc:sldChg chg="modSp new mod">
        <pc:chgData name="Magnar Bjørgve" userId="93816c18-c2ba-4d2b-babd-c798d86c7d0f" providerId="ADAL" clId="{F36B2F93-F38E-F44A-93A6-DD0FF387F69A}" dt="2024-01-11T11:49:31.855" v="2852" actId="20577"/>
        <pc:sldMkLst>
          <pc:docMk/>
          <pc:sldMk cId="3813782484" sldId="286"/>
        </pc:sldMkLst>
        <pc:spChg chg="mod">
          <ac:chgData name="Magnar Bjørgve" userId="93816c18-c2ba-4d2b-babd-c798d86c7d0f" providerId="ADAL" clId="{F36B2F93-F38E-F44A-93A6-DD0FF387F69A}" dt="2024-01-11T11:40:35.561" v="2441" actId="20577"/>
          <ac:spMkLst>
            <pc:docMk/>
            <pc:sldMk cId="3813782484" sldId="286"/>
            <ac:spMk id="2" creationId="{2DAFE57E-F266-9657-192D-F9D1BE80C8C8}"/>
          </ac:spMkLst>
        </pc:spChg>
        <pc:spChg chg="mod">
          <ac:chgData name="Magnar Bjørgve" userId="93816c18-c2ba-4d2b-babd-c798d86c7d0f" providerId="ADAL" clId="{F36B2F93-F38E-F44A-93A6-DD0FF387F69A}" dt="2024-01-11T11:49:31.855" v="2852" actId="20577"/>
          <ac:spMkLst>
            <pc:docMk/>
            <pc:sldMk cId="3813782484" sldId="286"/>
            <ac:spMk id="3" creationId="{2AAEC2E1-78F9-1989-0CF8-76A21900BCED}"/>
          </ac:spMkLst>
        </pc:spChg>
      </pc:sldChg>
      <pc:sldChg chg="addSp delSp modSp add mod">
        <pc:chgData name="Magnar Bjørgve" userId="93816c18-c2ba-4d2b-babd-c798d86c7d0f" providerId="ADAL" clId="{F36B2F93-F38E-F44A-93A6-DD0FF387F69A}" dt="2024-01-11T12:31:50.252" v="3003" actId="1076"/>
        <pc:sldMkLst>
          <pc:docMk/>
          <pc:sldMk cId="501692700" sldId="287"/>
        </pc:sldMkLst>
        <pc:picChg chg="del">
          <ac:chgData name="Magnar Bjørgve" userId="93816c18-c2ba-4d2b-babd-c798d86c7d0f" providerId="ADAL" clId="{F36B2F93-F38E-F44A-93A6-DD0FF387F69A}" dt="2024-01-11T12:27:07.673" v="2966" actId="478"/>
          <ac:picMkLst>
            <pc:docMk/>
            <pc:sldMk cId="501692700" sldId="287"/>
            <ac:picMk id="5" creationId="{F6177CCC-1D74-2B88-F548-28A67E458A95}"/>
          </ac:picMkLst>
        </pc:picChg>
        <pc:picChg chg="add mod">
          <ac:chgData name="Magnar Bjørgve" userId="93816c18-c2ba-4d2b-babd-c798d86c7d0f" providerId="ADAL" clId="{F36B2F93-F38E-F44A-93A6-DD0FF387F69A}" dt="2024-01-11T12:31:50.252" v="3003" actId="1076"/>
          <ac:picMkLst>
            <pc:docMk/>
            <pc:sldMk cId="501692700" sldId="287"/>
            <ac:picMk id="6" creationId="{FD813ADE-60D1-8662-4049-87468FEDB098}"/>
          </ac:picMkLst>
        </pc:picChg>
        <pc:picChg chg="del">
          <ac:chgData name="Magnar Bjørgve" userId="93816c18-c2ba-4d2b-babd-c798d86c7d0f" providerId="ADAL" clId="{F36B2F93-F38E-F44A-93A6-DD0FF387F69A}" dt="2024-01-11T12:27:09.164" v="2967" actId="478"/>
          <ac:picMkLst>
            <pc:docMk/>
            <pc:sldMk cId="501692700" sldId="287"/>
            <ac:picMk id="7" creationId="{31098F42-DFAD-093F-D5C0-A7E4AB149420}"/>
          </ac:picMkLst>
        </pc:picChg>
        <pc:picChg chg="add del mod">
          <ac:chgData name="Magnar Bjørgve" userId="93816c18-c2ba-4d2b-babd-c798d86c7d0f" providerId="ADAL" clId="{F36B2F93-F38E-F44A-93A6-DD0FF387F69A}" dt="2024-01-11T12:31:41.981" v="3000" actId="478"/>
          <ac:picMkLst>
            <pc:docMk/>
            <pc:sldMk cId="501692700" sldId="287"/>
            <ac:picMk id="9" creationId="{43720706-61B3-5C29-1FDA-9C0C6758D9F3}"/>
          </ac:picMkLst>
        </pc:picChg>
        <pc:picChg chg="add del mod">
          <ac:chgData name="Magnar Bjørgve" userId="93816c18-c2ba-4d2b-babd-c798d86c7d0f" providerId="ADAL" clId="{F36B2F93-F38E-F44A-93A6-DD0FF387F69A}" dt="2024-01-11T12:30:41.612" v="2982" actId="21"/>
          <ac:picMkLst>
            <pc:docMk/>
            <pc:sldMk cId="501692700" sldId="287"/>
            <ac:picMk id="11" creationId="{247CE497-EAFA-E570-67A9-5C9B135E4F02}"/>
          </ac:picMkLst>
        </pc:picChg>
        <pc:picChg chg="add del mod">
          <ac:chgData name="Magnar Bjørgve" userId="93816c18-c2ba-4d2b-babd-c798d86c7d0f" providerId="ADAL" clId="{F36B2F93-F38E-F44A-93A6-DD0FF387F69A}" dt="2024-01-11T12:30:41.612" v="2982" actId="21"/>
          <ac:picMkLst>
            <pc:docMk/>
            <pc:sldMk cId="501692700" sldId="287"/>
            <ac:picMk id="13" creationId="{7399EDE9-277E-8D48-347F-23AD81174CAC}"/>
          </ac:picMkLst>
        </pc:picChg>
      </pc:sldChg>
      <pc:sldChg chg="addSp modSp new mod">
        <pc:chgData name="Magnar Bjørgve" userId="93816c18-c2ba-4d2b-babd-c798d86c7d0f" providerId="ADAL" clId="{F36B2F93-F38E-F44A-93A6-DD0FF387F69A}" dt="2024-01-11T12:31:23.253" v="2997" actId="1076"/>
        <pc:sldMkLst>
          <pc:docMk/>
          <pc:sldMk cId="2317884420" sldId="288"/>
        </pc:sldMkLst>
        <pc:picChg chg="add mod">
          <ac:chgData name="Magnar Bjørgve" userId="93816c18-c2ba-4d2b-babd-c798d86c7d0f" providerId="ADAL" clId="{F36B2F93-F38E-F44A-93A6-DD0FF387F69A}" dt="2024-01-11T12:31:21.828" v="2996" actId="1076"/>
          <ac:picMkLst>
            <pc:docMk/>
            <pc:sldMk cId="2317884420" sldId="288"/>
            <ac:picMk id="4" creationId="{40BBDDCD-7327-FB1B-BBBC-12C63743C89A}"/>
          </ac:picMkLst>
        </pc:picChg>
        <pc:picChg chg="add mod">
          <ac:chgData name="Magnar Bjørgve" userId="93816c18-c2ba-4d2b-babd-c798d86c7d0f" providerId="ADAL" clId="{F36B2F93-F38E-F44A-93A6-DD0FF387F69A}" dt="2024-01-11T12:31:23.253" v="2997" actId="1076"/>
          <ac:picMkLst>
            <pc:docMk/>
            <pc:sldMk cId="2317884420" sldId="288"/>
            <ac:picMk id="5" creationId="{A3F12BC1-CF98-D438-3A48-B9DBE2371874}"/>
          </ac:picMkLst>
        </pc:picChg>
      </pc:sldChg>
      <pc:sldChg chg="modSp add mod">
        <pc:chgData name="Magnar Bjørgve" userId="93816c18-c2ba-4d2b-babd-c798d86c7d0f" providerId="ADAL" clId="{F36B2F93-F38E-F44A-93A6-DD0FF387F69A}" dt="2024-01-11T12:39:37.639" v="3024" actId="732"/>
        <pc:sldMkLst>
          <pc:docMk/>
          <pc:sldMk cId="1064705909" sldId="289"/>
        </pc:sldMkLst>
        <pc:picChg chg="mod">
          <ac:chgData name="Magnar Bjørgve" userId="93816c18-c2ba-4d2b-babd-c798d86c7d0f" providerId="ADAL" clId="{F36B2F93-F38E-F44A-93A6-DD0FF387F69A}" dt="2024-01-11T12:39:23.367" v="3022" actId="14100"/>
          <ac:picMkLst>
            <pc:docMk/>
            <pc:sldMk cId="1064705909" sldId="289"/>
            <ac:picMk id="6" creationId="{FD813ADE-60D1-8662-4049-87468FEDB098}"/>
          </ac:picMkLst>
        </pc:picChg>
        <pc:picChg chg="mod modCrop">
          <ac:chgData name="Magnar Bjørgve" userId="93816c18-c2ba-4d2b-babd-c798d86c7d0f" providerId="ADAL" clId="{F36B2F93-F38E-F44A-93A6-DD0FF387F69A}" dt="2024-01-11T12:39:37.639" v="3024" actId="732"/>
          <ac:picMkLst>
            <pc:docMk/>
            <pc:sldMk cId="1064705909" sldId="289"/>
            <ac:picMk id="9" creationId="{43720706-61B3-5C29-1FDA-9C0C6758D9F3}"/>
          </ac:picMkLst>
        </pc:picChg>
      </pc:sldChg>
      <pc:sldChg chg="addSp delSp modSp new mod">
        <pc:chgData name="Magnar Bjørgve" userId="93816c18-c2ba-4d2b-babd-c798d86c7d0f" providerId="ADAL" clId="{F36B2F93-F38E-F44A-93A6-DD0FF387F69A}" dt="2024-01-11T12:56:43.089" v="3073" actId="478"/>
        <pc:sldMkLst>
          <pc:docMk/>
          <pc:sldMk cId="1537424677" sldId="290"/>
        </pc:sldMkLst>
        <pc:spChg chg="mod">
          <ac:chgData name="Magnar Bjørgve" userId="93816c18-c2ba-4d2b-babd-c798d86c7d0f" providerId="ADAL" clId="{F36B2F93-F38E-F44A-93A6-DD0FF387F69A}" dt="2024-01-11T12:41:24.354" v="3052" actId="20577"/>
          <ac:spMkLst>
            <pc:docMk/>
            <pc:sldMk cId="1537424677" sldId="290"/>
            <ac:spMk id="2" creationId="{1E28080B-62C4-6ECD-7285-73A8EA7D3020}"/>
          </ac:spMkLst>
        </pc:spChg>
        <pc:picChg chg="add del mod">
          <ac:chgData name="Magnar Bjørgve" userId="93816c18-c2ba-4d2b-babd-c798d86c7d0f" providerId="ADAL" clId="{F36B2F93-F38E-F44A-93A6-DD0FF387F69A}" dt="2024-01-11T12:49:35.037" v="3060" actId="478"/>
          <ac:picMkLst>
            <pc:docMk/>
            <pc:sldMk cId="1537424677" sldId="290"/>
            <ac:picMk id="5" creationId="{581C3BEC-DA77-AAC2-428B-834FAAE74F31}"/>
          </ac:picMkLst>
        </pc:picChg>
        <pc:picChg chg="add mod">
          <ac:chgData name="Magnar Bjørgve" userId="93816c18-c2ba-4d2b-babd-c798d86c7d0f" providerId="ADAL" clId="{F36B2F93-F38E-F44A-93A6-DD0FF387F69A}" dt="2024-01-11T12:50:08.042" v="3066" actId="1076"/>
          <ac:picMkLst>
            <pc:docMk/>
            <pc:sldMk cId="1537424677" sldId="290"/>
            <ac:picMk id="7" creationId="{0E117CA6-5B0F-86E0-B834-C77245C16D87}"/>
          </ac:picMkLst>
        </pc:picChg>
        <pc:picChg chg="add del mod">
          <ac:chgData name="Magnar Bjørgve" userId="93816c18-c2ba-4d2b-babd-c798d86c7d0f" providerId="ADAL" clId="{F36B2F93-F38E-F44A-93A6-DD0FF387F69A}" dt="2024-01-11T12:56:43.089" v="3073" actId="478"/>
          <ac:picMkLst>
            <pc:docMk/>
            <pc:sldMk cId="1537424677" sldId="290"/>
            <ac:picMk id="9" creationId="{AD1423C9-BE06-79D3-E799-33364CD19269}"/>
          </ac:picMkLst>
        </pc:picChg>
      </pc:sldChg>
      <pc:sldChg chg="add">
        <pc:chgData name="Magnar Bjørgve" userId="93816c18-c2ba-4d2b-babd-c798d86c7d0f" providerId="ADAL" clId="{F36B2F93-F38E-F44A-93A6-DD0FF387F69A}" dt="2024-01-11T12:56:39.651" v="3072" actId="2890"/>
        <pc:sldMkLst>
          <pc:docMk/>
          <pc:sldMk cId="1763012742" sldId="291"/>
        </pc:sldMkLst>
      </pc:sldChg>
      <pc:sldChg chg="addSp delSp modSp new mod">
        <pc:chgData name="Magnar Bjørgve" userId="93816c18-c2ba-4d2b-babd-c798d86c7d0f" providerId="ADAL" clId="{F36B2F93-F38E-F44A-93A6-DD0FF387F69A}" dt="2024-01-11T14:44:58.111" v="4006" actId="478"/>
        <pc:sldMkLst>
          <pc:docMk/>
          <pc:sldMk cId="1538645932" sldId="292"/>
        </pc:sldMkLst>
        <pc:spChg chg="mod">
          <ac:chgData name="Magnar Bjørgve" userId="93816c18-c2ba-4d2b-babd-c798d86c7d0f" providerId="ADAL" clId="{F36B2F93-F38E-F44A-93A6-DD0FF387F69A}" dt="2024-01-11T12:57:37.491" v="3087" actId="20577"/>
          <ac:spMkLst>
            <pc:docMk/>
            <pc:sldMk cId="1538645932" sldId="292"/>
            <ac:spMk id="2" creationId="{6F9AA8C3-2F32-5408-CC3D-31D123AE10B4}"/>
          </ac:spMkLst>
        </pc:spChg>
        <pc:picChg chg="add del mod">
          <ac:chgData name="Magnar Bjørgve" userId="93816c18-c2ba-4d2b-babd-c798d86c7d0f" providerId="ADAL" clId="{F36B2F93-F38E-F44A-93A6-DD0FF387F69A}" dt="2024-01-11T13:04:02.965" v="3103" actId="478"/>
          <ac:picMkLst>
            <pc:docMk/>
            <pc:sldMk cId="1538645932" sldId="292"/>
            <ac:picMk id="5" creationId="{AB145A94-C7F4-0860-7C7F-1C81F016AA74}"/>
          </ac:picMkLst>
        </pc:picChg>
        <pc:picChg chg="add del mod">
          <ac:chgData name="Magnar Bjørgve" userId="93816c18-c2ba-4d2b-babd-c798d86c7d0f" providerId="ADAL" clId="{F36B2F93-F38E-F44A-93A6-DD0FF387F69A}" dt="2024-01-11T14:44:58.111" v="4006" actId="478"/>
          <ac:picMkLst>
            <pc:docMk/>
            <pc:sldMk cId="1538645932" sldId="292"/>
            <ac:picMk id="7" creationId="{95A1709B-F6EF-F3E9-78DB-ABCA599ADFC0}"/>
          </ac:picMkLst>
        </pc:picChg>
        <pc:picChg chg="add mod">
          <ac:chgData name="Magnar Bjørgve" userId="93816c18-c2ba-4d2b-babd-c798d86c7d0f" providerId="ADAL" clId="{F36B2F93-F38E-F44A-93A6-DD0FF387F69A}" dt="2024-01-11T13:04:11" v="3107" actId="1076"/>
          <ac:picMkLst>
            <pc:docMk/>
            <pc:sldMk cId="1538645932" sldId="292"/>
            <ac:picMk id="9" creationId="{FF9ADF44-3CDD-B3C9-C676-2007E94CEBE5}"/>
          </ac:picMkLst>
        </pc:picChg>
      </pc:sldChg>
      <pc:sldChg chg="addSp delSp modSp new mod">
        <pc:chgData name="Magnar Bjørgve" userId="93816c18-c2ba-4d2b-babd-c798d86c7d0f" providerId="ADAL" clId="{F36B2F93-F38E-F44A-93A6-DD0FF387F69A}" dt="2024-01-11T13:11:00.974" v="3261" actId="1076"/>
        <pc:sldMkLst>
          <pc:docMk/>
          <pc:sldMk cId="3656776677" sldId="293"/>
        </pc:sldMkLst>
        <pc:spChg chg="mod">
          <ac:chgData name="Magnar Bjørgve" userId="93816c18-c2ba-4d2b-babd-c798d86c7d0f" providerId="ADAL" clId="{F36B2F93-F38E-F44A-93A6-DD0FF387F69A}" dt="2024-01-11T13:04:56.057" v="3138" actId="20577"/>
          <ac:spMkLst>
            <pc:docMk/>
            <pc:sldMk cId="3656776677" sldId="293"/>
            <ac:spMk id="2" creationId="{5BABC9BB-6299-1BA6-5ECF-70898A35EBF1}"/>
          </ac:spMkLst>
        </pc:spChg>
        <pc:spChg chg="mod">
          <ac:chgData name="Magnar Bjørgve" userId="93816c18-c2ba-4d2b-babd-c798d86c7d0f" providerId="ADAL" clId="{F36B2F93-F38E-F44A-93A6-DD0FF387F69A}" dt="2024-01-11T13:06:12.158" v="3247" actId="15"/>
          <ac:spMkLst>
            <pc:docMk/>
            <pc:sldMk cId="3656776677" sldId="293"/>
            <ac:spMk id="3" creationId="{3C3C67C8-68F1-861A-F652-811482BCEA68}"/>
          </ac:spMkLst>
        </pc:spChg>
        <pc:picChg chg="add del mod">
          <ac:chgData name="Magnar Bjørgve" userId="93816c18-c2ba-4d2b-babd-c798d86c7d0f" providerId="ADAL" clId="{F36B2F93-F38E-F44A-93A6-DD0FF387F69A}" dt="2024-01-11T13:10:51.406" v="3256" actId="478"/>
          <ac:picMkLst>
            <pc:docMk/>
            <pc:sldMk cId="3656776677" sldId="293"/>
            <ac:picMk id="5" creationId="{0E8F7A79-5438-8A63-8007-187589667A95}"/>
          </ac:picMkLst>
        </pc:picChg>
        <pc:picChg chg="add mod">
          <ac:chgData name="Magnar Bjørgve" userId="93816c18-c2ba-4d2b-babd-c798d86c7d0f" providerId="ADAL" clId="{F36B2F93-F38E-F44A-93A6-DD0FF387F69A}" dt="2024-01-11T13:11:00.974" v="3261" actId="1076"/>
          <ac:picMkLst>
            <pc:docMk/>
            <pc:sldMk cId="3656776677" sldId="293"/>
            <ac:picMk id="7" creationId="{8AFC4720-B76A-6BDA-F594-A12B96878B6A}"/>
          </ac:picMkLst>
        </pc:picChg>
      </pc:sldChg>
      <pc:sldChg chg="addSp modSp new mod">
        <pc:chgData name="Magnar Bjørgve" userId="93816c18-c2ba-4d2b-babd-c798d86c7d0f" providerId="ADAL" clId="{F36B2F93-F38E-F44A-93A6-DD0FF387F69A}" dt="2024-01-11T13:27:04.057" v="3462" actId="20577"/>
        <pc:sldMkLst>
          <pc:docMk/>
          <pc:sldMk cId="2122581249" sldId="294"/>
        </pc:sldMkLst>
        <pc:spChg chg="mod">
          <ac:chgData name="Magnar Bjørgve" userId="93816c18-c2ba-4d2b-babd-c798d86c7d0f" providerId="ADAL" clId="{F36B2F93-F38E-F44A-93A6-DD0FF387F69A}" dt="2024-01-11T13:11:36.506" v="3271" actId="20577"/>
          <ac:spMkLst>
            <pc:docMk/>
            <pc:sldMk cId="2122581249" sldId="294"/>
            <ac:spMk id="2" creationId="{8B669D15-FCC1-B278-372F-CA9A16517334}"/>
          </ac:spMkLst>
        </pc:spChg>
        <pc:spChg chg="mod">
          <ac:chgData name="Magnar Bjørgve" userId="93816c18-c2ba-4d2b-babd-c798d86c7d0f" providerId="ADAL" clId="{F36B2F93-F38E-F44A-93A6-DD0FF387F69A}" dt="2024-01-11T13:27:04.057" v="3462" actId="20577"/>
          <ac:spMkLst>
            <pc:docMk/>
            <pc:sldMk cId="2122581249" sldId="294"/>
            <ac:spMk id="3" creationId="{68A23563-FE30-F89F-EFD7-59D424AE04F3}"/>
          </ac:spMkLst>
        </pc:spChg>
        <pc:spChg chg="add mod">
          <ac:chgData name="Magnar Bjørgve" userId="93816c18-c2ba-4d2b-babd-c798d86c7d0f" providerId="ADAL" clId="{F36B2F93-F38E-F44A-93A6-DD0FF387F69A}" dt="2024-01-11T13:14:29.387" v="3342" actId="1076"/>
          <ac:spMkLst>
            <pc:docMk/>
            <pc:sldMk cId="2122581249" sldId="294"/>
            <ac:spMk id="8" creationId="{D86C7D19-D465-9846-7D68-E52AED4DA5F6}"/>
          </ac:spMkLst>
        </pc:spChg>
        <pc:picChg chg="add mod">
          <ac:chgData name="Magnar Bjørgve" userId="93816c18-c2ba-4d2b-babd-c798d86c7d0f" providerId="ADAL" clId="{F36B2F93-F38E-F44A-93A6-DD0FF387F69A}" dt="2024-01-11T13:25:32.386" v="3413" actId="1076"/>
          <ac:picMkLst>
            <pc:docMk/>
            <pc:sldMk cId="2122581249" sldId="294"/>
            <ac:picMk id="5" creationId="{D687FEEC-3AF3-08BB-1363-CD4642468255}"/>
          </ac:picMkLst>
        </pc:picChg>
        <pc:picChg chg="add mod">
          <ac:chgData name="Magnar Bjørgve" userId="93816c18-c2ba-4d2b-babd-c798d86c7d0f" providerId="ADAL" clId="{F36B2F93-F38E-F44A-93A6-DD0FF387F69A}" dt="2024-01-11T13:25:35.479" v="3415" actId="1076"/>
          <ac:picMkLst>
            <pc:docMk/>
            <pc:sldMk cId="2122581249" sldId="294"/>
            <ac:picMk id="7" creationId="{4D23F168-9928-B4DD-A72D-19885728FEDE}"/>
          </ac:picMkLst>
        </pc:picChg>
      </pc:sldChg>
      <pc:sldChg chg="addSp modSp new mod">
        <pc:chgData name="Magnar Bjørgve" userId="93816c18-c2ba-4d2b-babd-c798d86c7d0f" providerId="ADAL" clId="{F36B2F93-F38E-F44A-93A6-DD0FF387F69A}" dt="2024-01-11T13:24:22.268" v="3412"/>
        <pc:sldMkLst>
          <pc:docMk/>
          <pc:sldMk cId="1398131832" sldId="295"/>
        </pc:sldMkLst>
        <pc:spChg chg="mod">
          <ac:chgData name="Magnar Bjørgve" userId="93816c18-c2ba-4d2b-babd-c798d86c7d0f" providerId="ADAL" clId="{F36B2F93-F38E-F44A-93A6-DD0FF387F69A}" dt="2024-01-11T13:24:22.268" v="3412"/>
          <ac:spMkLst>
            <pc:docMk/>
            <pc:sldMk cId="1398131832" sldId="295"/>
            <ac:spMk id="2" creationId="{3C16B4DF-3788-22A1-8EAD-7AB0C95353A1}"/>
          </ac:spMkLst>
        </pc:spChg>
        <pc:picChg chg="add mod">
          <ac:chgData name="Magnar Bjørgve" userId="93816c18-c2ba-4d2b-babd-c798d86c7d0f" providerId="ADAL" clId="{F36B2F93-F38E-F44A-93A6-DD0FF387F69A}" dt="2024-01-11T13:22:51.604" v="3388" actId="14100"/>
          <ac:picMkLst>
            <pc:docMk/>
            <pc:sldMk cId="1398131832" sldId="295"/>
            <ac:picMk id="5" creationId="{CEAF13EF-1694-6D7B-62FC-B59F4E5931D7}"/>
          </ac:picMkLst>
        </pc:picChg>
      </pc:sldChg>
      <pc:sldChg chg="addSp delSp modSp add mod">
        <pc:chgData name="Magnar Bjørgve" userId="93816c18-c2ba-4d2b-babd-c798d86c7d0f" providerId="ADAL" clId="{F36B2F93-F38E-F44A-93A6-DD0FF387F69A}" dt="2024-01-11T13:24:14.588" v="3411" actId="20577"/>
        <pc:sldMkLst>
          <pc:docMk/>
          <pc:sldMk cId="1812735394" sldId="296"/>
        </pc:sldMkLst>
        <pc:spChg chg="mod">
          <ac:chgData name="Magnar Bjørgve" userId="93816c18-c2ba-4d2b-babd-c798d86c7d0f" providerId="ADAL" clId="{F36B2F93-F38E-F44A-93A6-DD0FF387F69A}" dt="2024-01-11T13:24:14.588" v="3411" actId="20577"/>
          <ac:spMkLst>
            <pc:docMk/>
            <pc:sldMk cId="1812735394" sldId="296"/>
            <ac:spMk id="2" creationId="{3C16B4DF-3788-22A1-8EAD-7AB0C95353A1}"/>
          </ac:spMkLst>
        </pc:spChg>
        <pc:picChg chg="del">
          <ac:chgData name="Magnar Bjørgve" userId="93816c18-c2ba-4d2b-babd-c798d86c7d0f" providerId="ADAL" clId="{F36B2F93-F38E-F44A-93A6-DD0FF387F69A}" dt="2024-01-11T13:23:11.634" v="3390" actId="478"/>
          <ac:picMkLst>
            <pc:docMk/>
            <pc:sldMk cId="1812735394" sldId="296"/>
            <ac:picMk id="5" creationId="{CEAF13EF-1694-6D7B-62FC-B59F4E5931D7}"/>
          </ac:picMkLst>
        </pc:picChg>
        <pc:picChg chg="add mod">
          <ac:chgData name="Magnar Bjørgve" userId="93816c18-c2ba-4d2b-babd-c798d86c7d0f" providerId="ADAL" clId="{F36B2F93-F38E-F44A-93A6-DD0FF387F69A}" dt="2024-01-11T13:23:50.566" v="3400" actId="14100"/>
          <ac:picMkLst>
            <pc:docMk/>
            <pc:sldMk cId="1812735394" sldId="296"/>
            <ac:picMk id="6" creationId="{C9229825-D527-B97A-8FD9-7253C7D14EE1}"/>
          </ac:picMkLst>
        </pc:picChg>
      </pc:sldChg>
      <pc:sldChg chg="addSp delSp modSp new mod">
        <pc:chgData name="Magnar Bjørgve" userId="93816c18-c2ba-4d2b-babd-c798d86c7d0f" providerId="ADAL" clId="{F36B2F93-F38E-F44A-93A6-DD0FF387F69A}" dt="2024-01-11T13:48:17.372" v="3536" actId="20577"/>
        <pc:sldMkLst>
          <pc:docMk/>
          <pc:sldMk cId="75986325" sldId="297"/>
        </pc:sldMkLst>
        <pc:spChg chg="mod">
          <ac:chgData name="Magnar Bjørgve" userId="93816c18-c2ba-4d2b-babd-c798d86c7d0f" providerId="ADAL" clId="{F36B2F93-F38E-F44A-93A6-DD0FF387F69A}" dt="2024-01-11T13:48:17.372" v="3536" actId="20577"/>
          <ac:spMkLst>
            <pc:docMk/>
            <pc:sldMk cId="75986325" sldId="297"/>
            <ac:spMk id="2" creationId="{6FE6C115-AB52-B86D-921F-915D07140107}"/>
          </ac:spMkLst>
        </pc:spChg>
        <pc:picChg chg="add mod">
          <ac:chgData name="Magnar Bjørgve" userId="93816c18-c2ba-4d2b-babd-c798d86c7d0f" providerId="ADAL" clId="{F36B2F93-F38E-F44A-93A6-DD0FF387F69A}" dt="2024-01-11T13:48:06.480" v="3510" actId="1076"/>
          <ac:picMkLst>
            <pc:docMk/>
            <pc:sldMk cId="75986325" sldId="297"/>
            <ac:picMk id="5" creationId="{C605F0F0-8B50-8A60-FD76-DC608CA1EB2F}"/>
          </ac:picMkLst>
        </pc:picChg>
        <pc:picChg chg="add del mod">
          <ac:chgData name="Magnar Bjørgve" userId="93816c18-c2ba-4d2b-babd-c798d86c7d0f" providerId="ADAL" clId="{F36B2F93-F38E-F44A-93A6-DD0FF387F69A}" dt="2024-01-11T13:43:01.189" v="3471" actId="478"/>
          <ac:picMkLst>
            <pc:docMk/>
            <pc:sldMk cId="75986325" sldId="297"/>
            <ac:picMk id="7" creationId="{5201F8A1-B112-4BB9-43D7-CD53531E99A2}"/>
          </ac:picMkLst>
        </pc:picChg>
        <pc:picChg chg="add mod">
          <ac:chgData name="Magnar Bjørgve" userId="93816c18-c2ba-4d2b-babd-c798d86c7d0f" providerId="ADAL" clId="{F36B2F93-F38E-F44A-93A6-DD0FF387F69A}" dt="2024-01-11T13:48:06.480" v="3510" actId="1076"/>
          <ac:picMkLst>
            <pc:docMk/>
            <pc:sldMk cId="75986325" sldId="297"/>
            <ac:picMk id="9" creationId="{88BE57EB-68F9-D78F-362D-468B56CFEA49}"/>
          </ac:picMkLst>
        </pc:picChg>
        <pc:picChg chg="add mod">
          <ac:chgData name="Magnar Bjørgve" userId="93816c18-c2ba-4d2b-babd-c798d86c7d0f" providerId="ADAL" clId="{F36B2F93-F38E-F44A-93A6-DD0FF387F69A}" dt="2024-01-11T13:48:06.480" v="3510" actId="1076"/>
          <ac:picMkLst>
            <pc:docMk/>
            <pc:sldMk cId="75986325" sldId="297"/>
            <ac:picMk id="11" creationId="{0B0F95ED-1458-CDF9-2D33-CF0351537CFB}"/>
          </ac:picMkLst>
        </pc:picChg>
        <pc:picChg chg="add mod">
          <ac:chgData name="Magnar Bjørgve" userId="93816c18-c2ba-4d2b-babd-c798d86c7d0f" providerId="ADAL" clId="{F36B2F93-F38E-F44A-93A6-DD0FF387F69A}" dt="2024-01-11T13:48:06.480" v="3510" actId="1076"/>
          <ac:picMkLst>
            <pc:docMk/>
            <pc:sldMk cId="75986325" sldId="297"/>
            <ac:picMk id="13" creationId="{5524729B-2414-F8A1-C689-48D3BD4C1774}"/>
          </ac:picMkLst>
        </pc:picChg>
      </pc:sldChg>
      <pc:sldChg chg="addSp modSp new mod">
        <pc:chgData name="Magnar Bjørgve" userId="93816c18-c2ba-4d2b-babd-c798d86c7d0f" providerId="ADAL" clId="{F36B2F93-F38E-F44A-93A6-DD0FF387F69A}" dt="2024-01-11T13:48:35.339" v="3577" actId="20577"/>
        <pc:sldMkLst>
          <pc:docMk/>
          <pc:sldMk cId="2318493581" sldId="298"/>
        </pc:sldMkLst>
        <pc:spChg chg="mod">
          <ac:chgData name="Magnar Bjørgve" userId="93816c18-c2ba-4d2b-babd-c798d86c7d0f" providerId="ADAL" clId="{F36B2F93-F38E-F44A-93A6-DD0FF387F69A}" dt="2024-01-11T13:48:35.339" v="3577" actId="20577"/>
          <ac:spMkLst>
            <pc:docMk/>
            <pc:sldMk cId="2318493581" sldId="298"/>
            <ac:spMk id="2" creationId="{1202ACF6-3F43-EB79-B688-F465AEA6EAC4}"/>
          </ac:spMkLst>
        </pc:spChg>
        <pc:picChg chg="add mod">
          <ac:chgData name="Magnar Bjørgve" userId="93816c18-c2ba-4d2b-babd-c798d86c7d0f" providerId="ADAL" clId="{F36B2F93-F38E-F44A-93A6-DD0FF387F69A}" dt="2024-01-11T13:46:19.780" v="3493" actId="1076"/>
          <ac:picMkLst>
            <pc:docMk/>
            <pc:sldMk cId="2318493581" sldId="298"/>
            <ac:picMk id="5" creationId="{1B9637EB-10D3-77D5-6839-AC8F257261DF}"/>
          </ac:picMkLst>
        </pc:picChg>
      </pc:sldChg>
      <pc:sldChg chg="addSp modSp add mod">
        <pc:chgData name="Magnar Bjørgve" userId="93816c18-c2ba-4d2b-babd-c798d86c7d0f" providerId="ADAL" clId="{F36B2F93-F38E-F44A-93A6-DD0FF387F69A}" dt="2024-01-11T13:48:56.454" v="3623" actId="20577"/>
        <pc:sldMkLst>
          <pc:docMk/>
          <pc:sldMk cId="2254301749" sldId="299"/>
        </pc:sldMkLst>
        <pc:spChg chg="mod">
          <ac:chgData name="Magnar Bjørgve" userId="93816c18-c2ba-4d2b-babd-c798d86c7d0f" providerId="ADAL" clId="{F36B2F93-F38E-F44A-93A6-DD0FF387F69A}" dt="2024-01-11T13:48:56.454" v="3623" actId="20577"/>
          <ac:spMkLst>
            <pc:docMk/>
            <pc:sldMk cId="2254301749" sldId="299"/>
            <ac:spMk id="2" creationId="{1202ACF6-3F43-EB79-B688-F465AEA6EAC4}"/>
          </ac:spMkLst>
        </pc:spChg>
        <pc:picChg chg="add mod modCrop">
          <ac:chgData name="Magnar Bjørgve" userId="93816c18-c2ba-4d2b-babd-c798d86c7d0f" providerId="ADAL" clId="{F36B2F93-F38E-F44A-93A6-DD0FF387F69A}" dt="2024-01-11T13:47:50.527" v="3509" actId="14100"/>
          <ac:picMkLst>
            <pc:docMk/>
            <pc:sldMk cId="2254301749" sldId="299"/>
            <ac:picMk id="4" creationId="{D9B77FC2-6690-AF7F-C2CE-FD22831C3DAA}"/>
          </ac:picMkLst>
        </pc:picChg>
        <pc:picChg chg="mod modCrop">
          <ac:chgData name="Magnar Bjørgve" userId="93816c18-c2ba-4d2b-babd-c798d86c7d0f" providerId="ADAL" clId="{F36B2F93-F38E-F44A-93A6-DD0FF387F69A}" dt="2024-01-11T13:47:44.466" v="3506" actId="1076"/>
          <ac:picMkLst>
            <pc:docMk/>
            <pc:sldMk cId="2254301749" sldId="299"/>
            <ac:picMk id="5" creationId="{1B9637EB-10D3-77D5-6839-AC8F257261DF}"/>
          </ac:picMkLst>
        </pc:picChg>
      </pc:sldChg>
      <pc:sldChg chg="addSp delSp modSp new mod">
        <pc:chgData name="Magnar Bjørgve" userId="93816c18-c2ba-4d2b-babd-c798d86c7d0f" providerId="ADAL" clId="{F36B2F93-F38E-F44A-93A6-DD0FF387F69A}" dt="2024-01-11T13:50:48.390" v="3689" actId="21"/>
        <pc:sldMkLst>
          <pc:docMk/>
          <pc:sldMk cId="531941213" sldId="300"/>
        </pc:sldMkLst>
        <pc:spChg chg="mod">
          <ac:chgData name="Magnar Bjørgve" userId="93816c18-c2ba-4d2b-babd-c798d86c7d0f" providerId="ADAL" clId="{F36B2F93-F38E-F44A-93A6-DD0FF387F69A}" dt="2024-01-11T13:49:13.234" v="3671" actId="20577"/>
          <ac:spMkLst>
            <pc:docMk/>
            <pc:sldMk cId="531941213" sldId="300"/>
            <ac:spMk id="2" creationId="{03399CDF-2E71-79A2-50A5-663CED7283B6}"/>
          </ac:spMkLst>
        </pc:spChg>
        <pc:spChg chg="mod">
          <ac:chgData name="Magnar Bjørgve" userId="93816c18-c2ba-4d2b-babd-c798d86c7d0f" providerId="ADAL" clId="{F36B2F93-F38E-F44A-93A6-DD0FF387F69A}" dt="2024-01-11T13:49:17.254" v="3682" actId="20577"/>
          <ac:spMkLst>
            <pc:docMk/>
            <pc:sldMk cId="531941213" sldId="300"/>
            <ac:spMk id="3" creationId="{C8374970-925E-F4B3-9E6D-D4C01F6EF5FD}"/>
          </ac:spMkLst>
        </pc:spChg>
        <pc:picChg chg="add del mod">
          <ac:chgData name="Magnar Bjørgve" userId="93816c18-c2ba-4d2b-babd-c798d86c7d0f" providerId="ADAL" clId="{F36B2F93-F38E-F44A-93A6-DD0FF387F69A}" dt="2024-01-11T13:50:48.390" v="3689" actId="21"/>
          <ac:picMkLst>
            <pc:docMk/>
            <pc:sldMk cId="531941213" sldId="300"/>
            <ac:picMk id="5" creationId="{9E809CFF-78B4-0032-2E1D-AB25AFFB3199}"/>
          </ac:picMkLst>
        </pc:picChg>
      </pc:sldChg>
      <pc:sldChg chg="addSp modSp new mod">
        <pc:chgData name="Magnar Bjørgve" userId="93816c18-c2ba-4d2b-babd-c798d86c7d0f" providerId="ADAL" clId="{F36B2F93-F38E-F44A-93A6-DD0FF387F69A}" dt="2024-01-11T14:44:32.223" v="4004" actId="1076"/>
        <pc:sldMkLst>
          <pc:docMk/>
          <pc:sldMk cId="3234805812" sldId="301"/>
        </pc:sldMkLst>
        <pc:spChg chg="mod">
          <ac:chgData name="Magnar Bjørgve" userId="93816c18-c2ba-4d2b-babd-c798d86c7d0f" providerId="ADAL" clId="{F36B2F93-F38E-F44A-93A6-DD0FF387F69A}" dt="2024-01-11T14:43:30.545" v="3993" actId="20577"/>
          <ac:spMkLst>
            <pc:docMk/>
            <pc:sldMk cId="3234805812" sldId="301"/>
            <ac:spMk id="2" creationId="{A80CD78A-BB46-4440-2F8A-4F631C1603E3}"/>
          </ac:spMkLst>
        </pc:spChg>
        <pc:picChg chg="add mod">
          <ac:chgData name="Magnar Bjørgve" userId="93816c18-c2ba-4d2b-babd-c798d86c7d0f" providerId="ADAL" clId="{F36B2F93-F38E-F44A-93A6-DD0FF387F69A}" dt="2024-01-11T14:44:30.783" v="4003" actId="1076"/>
          <ac:picMkLst>
            <pc:docMk/>
            <pc:sldMk cId="3234805812" sldId="301"/>
            <ac:picMk id="5" creationId="{2D1DA790-8F72-73B1-259C-A390A05655DC}"/>
          </ac:picMkLst>
        </pc:picChg>
        <pc:picChg chg="add mod">
          <ac:chgData name="Magnar Bjørgve" userId="93816c18-c2ba-4d2b-babd-c798d86c7d0f" providerId="ADAL" clId="{F36B2F93-F38E-F44A-93A6-DD0FF387F69A}" dt="2024-01-11T14:44:32.223" v="4004" actId="1076"/>
          <ac:picMkLst>
            <pc:docMk/>
            <pc:sldMk cId="3234805812" sldId="301"/>
            <ac:picMk id="7" creationId="{9AC89F5D-CF4F-A581-71EA-FD093CCC2A7C}"/>
          </ac:picMkLst>
        </pc:picChg>
      </pc:sldChg>
      <pc:sldChg chg="add">
        <pc:chgData name="Magnar Bjørgve" userId="93816c18-c2ba-4d2b-babd-c798d86c7d0f" providerId="ADAL" clId="{F36B2F93-F38E-F44A-93A6-DD0FF387F69A}" dt="2024-01-11T14:44:54.614" v="4005" actId="2890"/>
        <pc:sldMkLst>
          <pc:docMk/>
          <pc:sldMk cId="1926856040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39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624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394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7748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mt">
  <p:cSld name="1_Tom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595993" y="4664687"/>
            <a:ext cx="110038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595993" y="4732950"/>
            <a:ext cx="9462407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595993" y="5693388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95994" y="860612"/>
            <a:ext cx="417603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5183188" y="1470212"/>
            <a:ext cx="6172200" cy="439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595994" y="2552700"/>
            <a:ext cx="4176032" cy="3316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>
  <p:cSld name="Bilde med teks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>
            <a:spLocks noGrp="1"/>
          </p:cNvSpPr>
          <p:nvPr>
            <p:ph type="pic" idx="2"/>
          </p:nvPr>
        </p:nvSpPr>
        <p:spPr>
          <a:xfrm>
            <a:off x="5183188" y="1524000"/>
            <a:ext cx="6172200" cy="433705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595994" y="860612"/>
            <a:ext cx="417603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595994" y="2552700"/>
            <a:ext cx="4176032" cy="3316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omt">
  <p:cSld name="3_Tom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 descr="Et bilde som inneholder blå, natthimmel&#10;&#10;Automatisk generert beskrivels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omt">
  <p:cSld name="5_Tom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omt">
  <p:cSld name="6_Tom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/>
          <p:nvPr/>
        </p:nvSpPr>
        <p:spPr>
          <a:xfrm>
            <a:off x="595993" y="2766218"/>
            <a:ext cx="110038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no-NO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enhance excellent research for a better world.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595993" y="250829"/>
            <a:ext cx="94624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595993" y="1825625"/>
            <a:ext cx="945424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ctrTitle"/>
          </p:nvPr>
        </p:nvSpPr>
        <p:spPr>
          <a:xfrm>
            <a:off x="595993" y="1122363"/>
            <a:ext cx="1029612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ubTitle" idx="1"/>
          </p:nvPr>
        </p:nvSpPr>
        <p:spPr>
          <a:xfrm>
            <a:off x="595993" y="3602038"/>
            <a:ext cx="1029612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title"/>
          </p:nvPr>
        </p:nvSpPr>
        <p:spPr>
          <a:xfrm>
            <a:off x="595993" y="250829"/>
            <a:ext cx="94624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595993" y="1825625"/>
            <a:ext cx="532071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595993" y="365125"/>
            <a:ext cx="107593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95994" y="1681163"/>
            <a:ext cx="54015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595994" y="2505075"/>
            <a:ext cx="540158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595993" y="250829"/>
            <a:ext cx="94624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>
  <p:cSld name="Tom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595993" y="250829"/>
            <a:ext cx="94624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3037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28303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595993" y="1825625"/>
            <a:ext cx="945424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3C48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3C48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3C48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C48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rgbClr val="3C48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595993" y="6356350"/>
            <a:ext cx="29854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dTeDXsOSj4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xfrm>
            <a:off x="595993" y="4732950"/>
            <a:ext cx="9462407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nb-NO" dirty="0"/>
              <a:t>GPU </a:t>
            </a:r>
            <a:r>
              <a:rPr lang="nb-NO" dirty="0" err="1"/>
              <a:t>monitoring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LUMI-G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ROCm</a:t>
            </a:r>
            <a:r>
              <a:rPr lang="nb-NO" dirty="0"/>
              <a:t>-smi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107F4-1A36-1E77-F85F-8F261AB64B3B}"/>
              </a:ext>
            </a:extLst>
          </p:cNvPr>
          <p:cNvSpPr txBox="1"/>
          <p:nvPr/>
        </p:nvSpPr>
        <p:spPr>
          <a:xfrm>
            <a:off x="9125136" y="6387491"/>
            <a:ext cx="2794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Magnar Bjørgve, UiT/NRIS/NAIC</a:t>
            </a:r>
            <a:endParaRPr lang="en-NO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07DD-F7CA-E4F1-7A9B-06C78D8D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GPU sampling in a job script</a:t>
            </a:r>
          </a:p>
        </p:txBody>
      </p:sp>
      <p:pic>
        <p:nvPicPr>
          <p:cNvPr id="5" name="Picture 4" descr="A computer screen shot of a computer code&#10;&#10;Description automatically generated">
            <a:extLst>
              <a:ext uri="{FF2B5EF4-FFF2-40B4-BE49-F238E27FC236}">
                <a16:creationId xmlns:a16="http://schemas.microsoft.com/office/drawing/2014/main" id="{51AE0C2A-B28C-2EF7-50F8-D0734D3B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12" y="1903905"/>
            <a:ext cx="7772400" cy="209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73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0D0B-731B-A3D1-729D-7A64048F3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GPU sampling in a job script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AD7E-8977-362A-7295-7816CD954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r>
              <a:rPr lang="en-NO" dirty="0"/>
              <a:t>For more info and how to sample on multiple-nodes check the QR code</a:t>
            </a: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CB2D002-309D-77B5-B5ED-9673BC1E0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4" y="1414810"/>
            <a:ext cx="7772400" cy="3633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0746F7-3769-23D7-D5C9-EF34E63D2086}"/>
              </a:ext>
            </a:extLst>
          </p:cNvPr>
          <p:cNvSpPr txBox="1"/>
          <p:nvPr/>
        </p:nvSpPr>
        <p:spPr>
          <a:xfrm>
            <a:off x="9807800" y="4442680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dirty="0"/>
              <a:t>More in our documetation: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1605C62-CF0F-8D21-3AA3-981F8CCE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822" y="4750457"/>
            <a:ext cx="2041136" cy="19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6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>
            <a:spLocks noGrp="1"/>
          </p:cNvSpPr>
          <p:nvPr>
            <p:ph type="title"/>
          </p:nvPr>
        </p:nvSpPr>
        <p:spPr>
          <a:xfrm>
            <a:off x="595993" y="4732950"/>
            <a:ext cx="9462407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nb-NO" dirty="0" err="1"/>
              <a:t>Jax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LUMI-G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107F4-1A36-1E77-F85F-8F261AB64B3B}"/>
              </a:ext>
            </a:extLst>
          </p:cNvPr>
          <p:cNvSpPr txBox="1"/>
          <p:nvPr/>
        </p:nvSpPr>
        <p:spPr>
          <a:xfrm>
            <a:off x="9397645" y="6364103"/>
            <a:ext cx="2794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Magnar Bjørgve, UiT/NRIS/NAIC</a:t>
            </a:r>
            <a:endParaRPr lang="en-N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00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08C4A-9694-FF63-3FD3-69D68F9A8C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What is Jax? </a:t>
            </a:r>
          </a:p>
          <a:p>
            <a:pPr lvl="1"/>
            <a:endParaRPr lang="en-GB" i="1" dirty="0"/>
          </a:p>
          <a:p>
            <a:pPr lvl="1"/>
            <a:r>
              <a:rPr lang="en-GB" i="1" dirty="0"/>
              <a:t>"JAX is NumPy on the CPU, GPU, and TPU, with great automatic differentiation for high-performance machine learning research.”</a:t>
            </a:r>
          </a:p>
          <a:p>
            <a:pPr lvl="2"/>
            <a:r>
              <a:rPr lang="en-GB" i="1" dirty="0"/>
              <a:t>Source: Jax Documentation</a:t>
            </a:r>
          </a:p>
          <a:p>
            <a:pPr lvl="2"/>
            <a:endParaRPr lang="en-GB" i="1" dirty="0"/>
          </a:p>
          <a:p>
            <a:r>
              <a:rPr lang="en-GB" i="1" dirty="0"/>
              <a:t>It is well suited for building AI models from scratch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F8C2FFB-284C-CFF9-32C3-77FCDE80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5070" y="4370847"/>
            <a:ext cx="2269578" cy="2236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76CC9-3265-D9A9-A896-89F09F5B3C29}"/>
              </a:ext>
            </a:extLst>
          </p:cNvPr>
          <p:cNvSpPr txBox="1"/>
          <p:nvPr/>
        </p:nvSpPr>
        <p:spPr>
          <a:xfrm>
            <a:off x="9827172" y="4001294"/>
            <a:ext cx="2007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dirty="0"/>
              <a:t>Jax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316913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71A13-9052-78A6-EA99-E629DDDCF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Is Jax fast?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07145-6606-08F2-0EBF-CA5AF8C8B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5" name="Picture 4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B1A3F84-AED6-A44F-1232-13687347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93" y="1830186"/>
            <a:ext cx="9856803" cy="4199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43C57-B08A-95D9-3E85-52B4C4973B72}"/>
              </a:ext>
            </a:extLst>
          </p:cNvPr>
          <p:cNvSpPr txBox="1"/>
          <p:nvPr/>
        </p:nvSpPr>
        <p:spPr>
          <a:xfrm>
            <a:off x="5658416" y="6154522"/>
            <a:ext cx="7351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“Intro to JAX: Accelerating Machine Learning research”</a:t>
            </a:r>
          </a:p>
          <a:p>
            <a:r>
              <a:rPr lang="en-GB" dirty="0"/>
              <a:t>URL: </a:t>
            </a:r>
            <a:r>
              <a:rPr lang="en-GB" dirty="0">
                <a:hlinkClick r:id="rId3"/>
              </a:rPr>
              <a:t>https://www.youtube.com/watch?v=WdTeDXsOSj4</a:t>
            </a:r>
            <a:endParaRPr lang="en-GB" dirty="0"/>
          </a:p>
          <a:p>
            <a:r>
              <a:rPr lang="en-GB" dirty="0"/>
              <a:t>Accessed: 11.01.24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35920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E57E-F266-9657-192D-F9D1BE80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On todays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EC2E1-78F9-1989-0CF8-76A21900BC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Installing Jax on LUMI-G</a:t>
            </a:r>
          </a:p>
          <a:p>
            <a:endParaRPr lang="en-NO" dirty="0"/>
          </a:p>
          <a:p>
            <a:r>
              <a:rPr lang="en-NO" dirty="0"/>
              <a:t>Highlight key-features of Jax (with code examples)</a:t>
            </a:r>
          </a:p>
          <a:p>
            <a:pPr lvl="1"/>
            <a:r>
              <a:rPr lang="en-NO" dirty="0"/>
              <a:t>Numpy like</a:t>
            </a:r>
          </a:p>
          <a:p>
            <a:pPr lvl="1"/>
            <a:r>
              <a:rPr lang="en-NO" dirty="0"/>
              <a:t>Automatic differensiation</a:t>
            </a:r>
          </a:p>
          <a:p>
            <a:pPr lvl="1"/>
            <a:r>
              <a:rPr lang="en-NO" dirty="0"/>
              <a:t>Vectorization </a:t>
            </a:r>
          </a:p>
          <a:p>
            <a:pPr lvl="1"/>
            <a:r>
              <a:rPr lang="en-NO" dirty="0"/>
              <a:t>Just in time compilation</a:t>
            </a:r>
          </a:p>
          <a:p>
            <a:pPr lvl="1"/>
            <a:r>
              <a:rPr lang="en-NO" dirty="0"/>
              <a:t>Parallelization across multiple GPUs on a single node</a:t>
            </a:r>
          </a:p>
          <a:p>
            <a:pPr lvl="1"/>
            <a:r>
              <a:rPr lang="en-NO" dirty="0"/>
              <a:t>Parallelization across multiple GPUs on multiple nodes</a:t>
            </a:r>
          </a:p>
          <a:p>
            <a:pPr lvl="1"/>
            <a:endParaRPr lang="en-NO" dirty="0"/>
          </a:p>
          <a:p>
            <a:r>
              <a:rPr lang="en-NO" dirty="0"/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3813782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FA45-1CE6-3750-D48E-C83C288A5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Installation on LUMI-G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41B4D-E8ED-EAB0-2564-B355D15FE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Locate container with Jax that can be installed to your user/project with EasyBuild:</a:t>
            </a:r>
          </a:p>
          <a:p>
            <a:pPr lvl="1"/>
            <a:r>
              <a:rPr lang="en-NO" dirty="0"/>
              <a:t>Suitable images can be found here: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8E1A55A-761E-22AF-1181-443ED21B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36" y="3313794"/>
            <a:ext cx="7930324" cy="23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3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16060-C055-3724-568F-8CC83D5D5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Installation on LUMI-G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3BD4C-33DB-A570-07AE-CAE05670C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Create an easybuild config file: </a:t>
            </a:r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endParaRPr lang="en-NO" dirty="0"/>
          </a:p>
          <a:p>
            <a:r>
              <a:rPr lang="en-NO" dirty="0"/>
              <a:t>Install: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1F03BB0-99DF-321D-7024-467356231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33"/>
          <a:stretch/>
        </p:blipFill>
        <p:spPr>
          <a:xfrm>
            <a:off x="1342570" y="2345984"/>
            <a:ext cx="8302171" cy="1753509"/>
          </a:xfrm>
          <a:prstGeom prst="rect">
            <a:avLst/>
          </a:prstGeom>
        </p:spPr>
      </p:pic>
      <p:pic>
        <p:nvPicPr>
          <p:cNvPr id="7" name="Picture 6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D102EB9E-73B3-9202-4509-0561EE029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570" y="4619851"/>
            <a:ext cx="5678546" cy="134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9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BECBA-CB0C-BA9A-9BEA-5978A42F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Adding more packages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2FBF1-D546-BEF9-19A4-ABBB719C8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04FFEDC-5C48-6B36-7389-6795B0C86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7" y="1676400"/>
            <a:ext cx="9517507" cy="3211286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2B22BE9-53D7-65E5-762B-27D356DBA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871" y="4617063"/>
            <a:ext cx="2041136" cy="199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7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BE94-D2A9-B040-3D02-4A4FE785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More on Jax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7BB25-D5F3-7E40-8C07-6E2B5B371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Lightweight NumPy-like API for array-based computing</a:t>
            </a:r>
          </a:p>
          <a:p>
            <a:endParaRPr lang="en-NO" dirty="0"/>
          </a:p>
          <a:p>
            <a:r>
              <a:rPr lang="en-NO" dirty="0"/>
              <a:t>Composable function transformations</a:t>
            </a:r>
          </a:p>
          <a:p>
            <a:pPr lvl="1"/>
            <a:r>
              <a:rPr lang="en-NO" dirty="0"/>
              <a:t>Automatic differensiation</a:t>
            </a:r>
          </a:p>
          <a:p>
            <a:pPr lvl="1"/>
            <a:r>
              <a:rPr lang="en-NO" dirty="0"/>
              <a:t>Just in time compilation (JiT)</a:t>
            </a:r>
          </a:p>
          <a:p>
            <a:pPr lvl="1"/>
            <a:r>
              <a:rPr lang="en-NO" dirty="0"/>
              <a:t>Vectorization</a:t>
            </a:r>
          </a:p>
          <a:p>
            <a:pPr lvl="1"/>
            <a:r>
              <a:rPr lang="en-NO" dirty="0"/>
              <a:t>Parallelization </a:t>
            </a:r>
          </a:p>
          <a:p>
            <a:pPr lvl="1"/>
            <a:endParaRPr lang="en-NO" dirty="0"/>
          </a:p>
          <a:p>
            <a:r>
              <a:rPr lang="en-NO" dirty="0"/>
              <a:t>We can execute it on CPU, TPU or GPU without chaning the code</a:t>
            </a: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169859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AD92-FF01-D63A-5BD1-48AEDCF8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ROCm-SMI on LUMI-G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E3F22E-2F13-DD6D-F9C0-D8BD952FB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993" y="1825625"/>
            <a:ext cx="10746921" cy="3834946"/>
          </a:xfrm>
        </p:spPr>
        <p:txBody>
          <a:bodyPr/>
          <a:lstStyle/>
          <a:p>
            <a:r>
              <a:rPr lang="en-GB" b="0" i="0" u="none" strike="noStrike" dirty="0" err="1">
                <a:effectLst/>
                <a:latin typeface="-apple-system"/>
              </a:rPr>
              <a:t>ROCm</a:t>
            </a:r>
            <a:r>
              <a:rPr lang="en-GB" b="0" i="0" u="none" strike="noStrike" dirty="0">
                <a:effectLst/>
                <a:latin typeface="-apple-system"/>
              </a:rPr>
              <a:t> System Management Interface (</a:t>
            </a:r>
            <a:r>
              <a:rPr lang="en-GB" b="0" i="0" u="none" strike="noStrike" dirty="0" err="1">
                <a:effectLst/>
                <a:latin typeface="-apple-system"/>
              </a:rPr>
              <a:t>ROCm</a:t>
            </a:r>
            <a:r>
              <a:rPr lang="en-GB" b="0" i="0" u="none" strike="noStrike" dirty="0">
                <a:effectLst/>
                <a:latin typeface="-apple-system"/>
              </a:rPr>
              <a:t> SMI) </a:t>
            </a:r>
          </a:p>
          <a:p>
            <a:pPr lvl="1"/>
            <a:endParaRPr lang="en-GB" dirty="0">
              <a:latin typeface="-apple-system"/>
            </a:endParaRPr>
          </a:p>
          <a:p>
            <a:pPr lvl="1"/>
            <a:r>
              <a:rPr lang="en-GB" dirty="0">
                <a:latin typeface="-apple-system"/>
              </a:rPr>
              <a:t>Tool for users to </a:t>
            </a:r>
            <a:r>
              <a:rPr lang="en-GB" b="1" dirty="0">
                <a:latin typeface="-apple-system"/>
              </a:rPr>
              <a:t>monitor</a:t>
            </a:r>
            <a:r>
              <a:rPr lang="en-GB" dirty="0">
                <a:latin typeface="-apple-system"/>
              </a:rPr>
              <a:t> GPU applications</a:t>
            </a:r>
          </a:p>
          <a:p>
            <a:pPr lvl="1"/>
            <a:endParaRPr lang="en-NO" dirty="0"/>
          </a:p>
          <a:p>
            <a:pPr lvl="1"/>
            <a:r>
              <a:rPr lang="en-NO" dirty="0"/>
              <a:t>Similar to nvidia-smi</a:t>
            </a:r>
          </a:p>
          <a:p>
            <a:pPr marL="571500" lvl="1" indent="0">
              <a:buNone/>
            </a:pPr>
            <a:endParaRPr lang="en-NO" dirty="0"/>
          </a:p>
          <a:p>
            <a:pPr lvl="1"/>
            <a:r>
              <a:rPr lang="en-GB" dirty="0" err="1"/>
              <a:t>ROCm</a:t>
            </a:r>
            <a:r>
              <a:rPr lang="en-GB" dirty="0"/>
              <a:t>-SMI enables real-time monitoring of both GPU computational loads and memory utilization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ROCm</a:t>
            </a:r>
            <a:r>
              <a:rPr lang="en-GB" dirty="0"/>
              <a:t>-SMI can be used to determine the </a:t>
            </a:r>
            <a:r>
              <a:rPr lang="en-GB" dirty="0" err="1"/>
              <a:t>toplogy</a:t>
            </a:r>
            <a:r>
              <a:rPr lang="en-GB" dirty="0"/>
              <a:t> of GPU interconnects within the system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59206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CD78A-BB46-4440-2F8A-4F631C16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The code examples I’ll show are available here: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9AFD7-481F-7D72-7FF8-935F3AF31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DA790-8F72-73B1-259C-A390A0565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385" y="1825625"/>
            <a:ext cx="8794837" cy="1966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C89F5D-CF4F-A581-71EA-FD093CCC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426" y="4393890"/>
            <a:ext cx="1996753" cy="19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05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C8CE-ADD7-E5A7-4677-98E88EE1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It’s numy like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DC1FC-442E-C768-1AE0-8DEEB922D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NO" dirty="0"/>
          </a:p>
        </p:txBody>
      </p:sp>
      <p:pic>
        <p:nvPicPr>
          <p:cNvPr id="6" name="Picture 5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FD813ADE-60D1-8662-4049-87468FED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08" y="1825625"/>
            <a:ext cx="6063180" cy="413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92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C8CE-ADD7-E5A7-4677-98E88EE12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It’s numy like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DC1FC-442E-C768-1AE0-8DEEB922D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NO" dirty="0"/>
          </a:p>
        </p:txBody>
      </p:sp>
      <p:pic>
        <p:nvPicPr>
          <p:cNvPr id="6" name="Picture 5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FD813ADE-60D1-8662-4049-87468FED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49" y="1576391"/>
            <a:ext cx="4623597" cy="3151725"/>
          </a:xfrm>
          <a:prstGeom prst="rect">
            <a:avLst/>
          </a:prstGeom>
        </p:spPr>
      </p:pic>
      <p:pic>
        <p:nvPicPr>
          <p:cNvPr id="9" name="Picture 8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43720706-61B3-5C29-1FDA-9C0C6758D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94"/>
          <a:stretch/>
        </p:blipFill>
        <p:spPr>
          <a:xfrm>
            <a:off x="5734051" y="1576392"/>
            <a:ext cx="4687831" cy="32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05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81AE-B3E8-EBCC-319B-F8BBA6EC2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4F42F-7BFE-D472-5831-A438B5DC9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BDDCD-7327-FB1B-BBBC-12C63743C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18" y="3429000"/>
            <a:ext cx="10255964" cy="962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12BC1-CF98-D438-3A48-B9DBE2371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18" y="1988193"/>
            <a:ext cx="9867939" cy="9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84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080B-62C4-6ECD-7285-73A8EA7D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Automatic differensiation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AB70B-7C5B-F1C7-71BE-5C70E24D9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7" name="Picture 6" descr="A computer screen with text and images&#10;&#10;Description automatically generated">
            <a:extLst>
              <a:ext uri="{FF2B5EF4-FFF2-40B4-BE49-F238E27FC236}">
                <a16:creationId xmlns:a16="http://schemas.microsoft.com/office/drawing/2014/main" id="{0E117CA6-5B0F-86E0-B834-C77245C16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764" y="1576392"/>
            <a:ext cx="6498771" cy="30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24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080B-62C4-6ECD-7285-73A8EA7D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Automatic differensiation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AB70B-7C5B-F1C7-71BE-5C70E24D9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7" name="Picture 6" descr="A computer screen with text and images&#10;&#10;Description automatically generated">
            <a:extLst>
              <a:ext uri="{FF2B5EF4-FFF2-40B4-BE49-F238E27FC236}">
                <a16:creationId xmlns:a16="http://schemas.microsoft.com/office/drawing/2014/main" id="{0E117CA6-5B0F-86E0-B834-C77245C16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764" y="1576392"/>
            <a:ext cx="6498771" cy="3092291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D1423C9-BE06-79D3-E799-33364CD19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199" y="4773607"/>
            <a:ext cx="6205811" cy="9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12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A8C3-2F32-5408-CC3D-31D123AE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Vectorization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D72DB-6214-EE3E-FE6E-40EE91BA1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9" name="Picture 8" descr="A computer screen with text and images&#10;&#10;Description automatically generated">
            <a:extLst>
              <a:ext uri="{FF2B5EF4-FFF2-40B4-BE49-F238E27FC236}">
                <a16:creationId xmlns:a16="http://schemas.microsoft.com/office/drawing/2014/main" id="{FF9ADF44-3CDD-B3C9-C676-2007E94CE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703" y="1576392"/>
            <a:ext cx="7790522" cy="35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45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A8C3-2F32-5408-CC3D-31D123AE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Vectorization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D72DB-6214-EE3E-FE6E-40EE91BA1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5A1709B-F6EF-F3E9-78DB-ABCA599AD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231" y="5194253"/>
            <a:ext cx="4008382" cy="764757"/>
          </a:xfrm>
          <a:prstGeom prst="rect">
            <a:avLst/>
          </a:prstGeom>
        </p:spPr>
      </p:pic>
      <p:pic>
        <p:nvPicPr>
          <p:cNvPr id="9" name="Picture 8" descr="A computer screen with text and images&#10;&#10;Description automatically generated">
            <a:extLst>
              <a:ext uri="{FF2B5EF4-FFF2-40B4-BE49-F238E27FC236}">
                <a16:creationId xmlns:a16="http://schemas.microsoft.com/office/drawing/2014/main" id="{FF9ADF44-3CDD-B3C9-C676-2007E94C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03" y="1576392"/>
            <a:ext cx="7790522" cy="350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56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BC9BB-6299-1BA6-5ECF-70898A35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Just in time compilation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C67C8-68F1-861A-F652-811482BCE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“J</a:t>
            </a:r>
            <a:r>
              <a:rPr lang="en-NO" dirty="0"/>
              <a:t>ax.jit”</a:t>
            </a:r>
          </a:p>
          <a:p>
            <a:pPr lvl="1"/>
            <a:r>
              <a:rPr lang="en-NO" dirty="0"/>
              <a:t>returns a function that is compiled and runs on accelerators or the cpu </a:t>
            </a:r>
          </a:p>
        </p:txBody>
      </p:sp>
      <p:pic>
        <p:nvPicPr>
          <p:cNvPr id="7" name="Picture 6" descr="A computer code with many colored text&#10;&#10;Description automatically generated with medium confidence">
            <a:extLst>
              <a:ext uri="{FF2B5EF4-FFF2-40B4-BE49-F238E27FC236}">
                <a16:creationId xmlns:a16="http://schemas.microsoft.com/office/drawing/2014/main" id="{8AFC4720-B76A-6BDA-F594-A12B96878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4" y="3064491"/>
            <a:ext cx="9315101" cy="210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76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9D15-FCC1-B278-372F-CA9A1651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JiT</a:t>
            </a:r>
            <a:r>
              <a:rPr lang="en-GB" dirty="0"/>
              <a:t> on Scaled Exponential Linear Unit (SELU)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23563-FE30-F89F-EFD7-59D424AE0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993" y="1433289"/>
            <a:ext cx="9454243" cy="4351338"/>
          </a:xfrm>
        </p:spPr>
        <p:txBody>
          <a:bodyPr/>
          <a:lstStyle/>
          <a:p>
            <a:r>
              <a:rPr lang="en-NO" dirty="0"/>
              <a:t>Order of magnitude faster</a:t>
            </a:r>
          </a:p>
          <a:p>
            <a:pPr marL="114300" indent="0">
              <a:buNone/>
            </a:pPr>
            <a:endParaRPr lang="en-NO" dirty="0"/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687FEEC-3AF3-08BB-1363-CD4642468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048" y="1395749"/>
            <a:ext cx="6901959" cy="2338062"/>
          </a:xfrm>
          <a:prstGeom prst="rect">
            <a:avLst/>
          </a:prstGeom>
        </p:spPr>
      </p:pic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D23F168-9928-B4DD-A72D-19885728F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048" y="3911814"/>
            <a:ext cx="6929831" cy="2008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6C7D19-D465-9846-7D68-E52AED4DA5F6}"/>
              </a:ext>
            </a:extLst>
          </p:cNvPr>
          <p:cNvSpPr txBox="1"/>
          <p:nvPr/>
        </p:nvSpPr>
        <p:spPr>
          <a:xfrm>
            <a:off x="6698749" y="6299394"/>
            <a:ext cx="531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https://</a:t>
            </a:r>
            <a:r>
              <a:rPr lang="en-GB" dirty="0" err="1"/>
              <a:t>jax.readthedocs.io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/latest/jax-101/02-jitting.html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12258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D61F-9F79-D63F-9566-A11E4F7B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A sample on Toplogy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AB989-E0BA-573E-6EFE-95EB55A14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What are we running on and how is it connected? </a:t>
            </a:r>
          </a:p>
          <a:p>
            <a:pPr lvl="1"/>
            <a:r>
              <a:rPr lang="en-NO" dirty="0"/>
              <a:t>We can use ROCm-SMI to figure it out.</a:t>
            </a:r>
          </a:p>
        </p:txBody>
      </p:sp>
    </p:spTree>
    <p:extLst>
      <p:ext uri="{BB962C8B-B14F-4D97-AF65-F5344CB8AC3E}">
        <p14:creationId xmlns:p14="http://schemas.microsoft.com/office/powerpoint/2010/main" val="758509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B4DF-3788-22A1-8EAD-7AB0C953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Parallelization on a single node (8 gpus)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40F77-CBB7-87A7-6B06-C95023969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5" name="Picture 4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CEAF13EF-1694-6D7B-62FC-B59F4E59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93" y="1842293"/>
            <a:ext cx="10245738" cy="356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1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B4DF-3788-22A1-8EAD-7AB0C953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Parallelization on a single node (8 gpus)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40F77-CBB7-87A7-6B06-C95023969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9229825-D527-B97A-8FD9-7253C7D14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856" y="1442827"/>
            <a:ext cx="5592068" cy="49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35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6C115-AB52-B86D-921F-915D0714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Distributed on N-nodes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03EEB-77F7-622F-E75E-1A6646E3F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5" name="Picture 4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C605F0F0-8B50-8A60-FD76-DC608CA1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26" y="1357323"/>
            <a:ext cx="3119234" cy="1341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BE57EB-68F9-D78F-362D-468B56CFE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26" y="2777693"/>
            <a:ext cx="8845366" cy="11602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0F95ED-1458-CDF9-2D33-CF0351537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25" y="3994967"/>
            <a:ext cx="5906953" cy="497269"/>
          </a:xfrm>
          <a:prstGeom prst="rect">
            <a:avLst/>
          </a:prstGeom>
        </p:spPr>
      </p:pic>
      <p:pic>
        <p:nvPicPr>
          <p:cNvPr id="13" name="Picture 12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5524729B-2414-F8A1-C689-48D3BD4C1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26" y="4663300"/>
            <a:ext cx="6630258" cy="19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6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2ACF6-3F43-EB79-B688-F465AEA6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Output on 8 GPUs on a Single node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03B4F-7E6B-DF7F-F834-074DF6C9D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B9637EB-10D3-77D5-6839-AC8F2572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25" y="1751458"/>
            <a:ext cx="8339778" cy="335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93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2ACF6-3F43-EB79-B688-F465AEA6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Result compared to “na</a:t>
            </a:r>
            <a:r>
              <a:rPr lang="en-GB" dirty="0" err="1"/>
              <a:t>ï</a:t>
            </a:r>
            <a:r>
              <a:rPr lang="en-NO" dirty="0"/>
              <a:t>ve” distribution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03B4F-7E6B-DF7F-F834-074DF6C9D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B9637EB-10D3-77D5-6839-AC8F25726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" t="29246" r="18972"/>
          <a:stretch/>
        </p:blipFill>
        <p:spPr>
          <a:xfrm>
            <a:off x="2066206" y="1311918"/>
            <a:ext cx="6513816" cy="2373852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9B77FC2-6690-AF7F-C2CE-FD22831C3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918" b="768"/>
          <a:stretch/>
        </p:blipFill>
        <p:spPr>
          <a:xfrm>
            <a:off x="2066205" y="3801636"/>
            <a:ext cx="6533621" cy="22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01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99CDF-2E71-79A2-50A5-663CED72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Can we do this on more than a single node?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74970-925E-F4B3-9E6D-D4C01F6EF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Let’s try!</a:t>
            </a:r>
          </a:p>
        </p:txBody>
      </p:sp>
    </p:spTree>
    <p:extLst>
      <p:ext uri="{BB962C8B-B14F-4D97-AF65-F5344CB8AC3E}">
        <p14:creationId xmlns:p14="http://schemas.microsoft.com/office/powerpoint/2010/main" val="531941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>
            <a:spLocks noGrp="1"/>
          </p:cNvSpPr>
          <p:nvPr>
            <p:ph type="title"/>
          </p:nvPr>
        </p:nvSpPr>
        <p:spPr>
          <a:xfrm>
            <a:off x="595993" y="250829"/>
            <a:ext cx="94624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200"/>
            </a:pPr>
            <a:r>
              <a:rPr lang="en-NO" sz="3200" dirty="0"/>
              <a:t>NUMA (Non-Unifrom Memory access Nodes)</a:t>
            </a:r>
            <a:br>
              <a:rPr lang="en-NO" sz="3200" dirty="0"/>
            </a:br>
            <a:endParaRPr dirty="0"/>
          </a:p>
        </p:txBody>
      </p:sp>
      <p:sp>
        <p:nvSpPr>
          <p:cNvPr id="135" name="Google Shape;135;p28"/>
          <p:cNvSpPr txBox="1">
            <a:spLocks noGrp="1"/>
          </p:cNvSpPr>
          <p:nvPr>
            <p:ph type="body" idx="1"/>
          </p:nvPr>
        </p:nvSpPr>
        <p:spPr>
          <a:xfrm>
            <a:off x="5551713" y="2038352"/>
            <a:ext cx="632857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>
                <a:solidFill>
                  <a:schemeClr val="bg2"/>
                </a:solidFill>
              </a:rPr>
              <a:t>NUMA Nodes represent the “closeness” of memory to GPUs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>
                <a:solidFill>
                  <a:schemeClr val="bg2"/>
                </a:solidFill>
              </a:rPr>
              <a:t>Each GPU is associated with a specific NUMA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sz="2400" dirty="0">
                <a:solidFill>
                  <a:schemeClr val="bg2"/>
                </a:solidFill>
              </a:rPr>
              <a:t>Optimizing for NUMA Node affinity can reduce memory latency</a:t>
            </a:r>
          </a:p>
          <a:p>
            <a:pPr marL="34290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pic>
        <p:nvPicPr>
          <p:cNvPr id="2" name="Picture 1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C76E20B-8637-03B6-1307-E2CDB1837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402"/>
          <a:stretch/>
        </p:blipFill>
        <p:spPr>
          <a:xfrm>
            <a:off x="797758" y="2038352"/>
            <a:ext cx="4581034" cy="38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2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>
            <a:spLocks noGrp="1"/>
          </p:cNvSpPr>
          <p:nvPr>
            <p:ph type="title"/>
          </p:nvPr>
        </p:nvSpPr>
        <p:spPr>
          <a:xfrm>
            <a:off x="595993" y="250829"/>
            <a:ext cx="94624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200"/>
            </a:pPr>
            <a:r>
              <a:rPr lang="en-NO" sz="3200" dirty="0"/>
              <a:t>Link types between GPUs (XGMI Interconnects)</a:t>
            </a:r>
            <a:br>
              <a:rPr lang="en-NO" sz="3200" dirty="0"/>
            </a:br>
            <a:endParaRPr dirty="0"/>
          </a:p>
        </p:txBody>
      </p:sp>
      <p:pic>
        <p:nvPicPr>
          <p:cNvPr id="3" name="Picture 2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51B58C91-9B6A-6F07-E849-E473EB049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96" y="1692565"/>
            <a:ext cx="10512456" cy="2521626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F769AFE-1C3E-39A0-CF74-FA38CDA5A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5079" y="4448138"/>
            <a:ext cx="10746921" cy="38349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XGMI: High-speed links for GPU peer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On an Nvidia system you would probably see NV4</a:t>
            </a:r>
          </a:p>
          <a:p>
            <a:pPr marL="114300" indent="0">
              <a:buNone/>
            </a:pP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91454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>
            <a:spLocks noGrp="1"/>
          </p:cNvSpPr>
          <p:nvPr>
            <p:ph type="title"/>
          </p:nvPr>
        </p:nvSpPr>
        <p:spPr>
          <a:xfrm>
            <a:off x="595993" y="250829"/>
            <a:ext cx="946240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NO" sz="3200" dirty="0"/>
              <a:t>Hops between GPUs (Direct Connectivity Topology) </a:t>
            </a:r>
          </a:p>
        </p:txBody>
      </p:sp>
      <p:pic>
        <p:nvPicPr>
          <p:cNvPr id="2" name="Picture 1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13513AFD-5538-B920-4AA0-3E6445CE4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51" y="1463671"/>
            <a:ext cx="10024027" cy="2412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BFCBE-1163-9252-4144-58D149E1690F}"/>
              </a:ext>
            </a:extLst>
          </p:cNvPr>
          <p:cNvSpPr txBox="1"/>
          <p:nvPr/>
        </p:nvSpPr>
        <p:spPr>
          <a:xfrm>
            <a:off x="1321903" y="424472"/>
            <a:ext cx="777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O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7D06F-9658-9F9A-EA98-5C3EFFA63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021" y="4228931"/>
            <a:ext cx="10746921" cy="224941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One hop between GPU pair (0-7) illustrates a fully connected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Direct GPU links reduce data travel time and latency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O" dirty="0"/>
              <a:t>Ensures minimal communication overhead for better throughput</a:t>
            </a: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595903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AD92-FF01-D63A-5BD1-48AEDCF8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GPU usage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AF0E6-E822-B389-EBE2-2CA72156E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233" y="1642745"/>
            <a:ext cx="6316871" cy="4351338"/>
          </a:xfrm>
        </p:spPr>
        <p:txBody>
          <a:bodyPr/>
          <a:lstStyle/>
          <a:p>
            <a:r>
              <a:rPr lang="en-NO" dirty="0"/>
              <a:t>Questions to ask ourselves:</a:t>
            </a:r>
          </a:p>
          <a:p>
            <a:pPr lvl="1"/>
            <a:r>
              <a:rPr lang="en-NO" dirty="0"/>
              <a:t>Am I running on a GPU? </a:t>
            </a:r>
          </a:p>
          <a:p>
            <a:pPr lvl="1"/>
            <a:r>
              <a:rPr lang="en-NO" dirty="0"/>
              <a:t>Am I using my resources well?</a:t>
            </a:r>
          </a:p>
          <a:p>
            <a:pPr lvl="2"/>
            <a:r>
              <a:rPr lang="en-NO" dirty="0"/>
              <a:t>We notice we get a 10x speed up if we go from 1 to 10 GPUs</a:t>
            </a:r>
          </a:p>
          <a:p>
            <a:pPr lvl="2"/>
            <a:r>
              <a:rPr lang="en-NO" dirty="0"/>
              <a:t>Looking at ROCm-SMI data we see we use less than 10% of each GPU</a:t>
            </a:r>
          </a:p>
        </p:txBody>
      </p:sp>
      <p:pic>
        <p:nvPicPr>
          <p:cNvPr id="7" name="Picture 6" descr="A room with a white wall with a picture of a wolf&#10;&#10;Description automatically generated with medium confidence">
            <a:extLst>
              <a:ext uri="{FF2B5EF4-FFF2-40B4-BE49-F238E27FC236}">
                <a16:creationId xmlns:a16="http://schemas.microsoft.com/office/drawing/2014/main" id="{DE5B45B2-28D2-0C0B-DD7B-9C87EFCAC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535" y="2138934"/>
            <a:ext cx="4976472" cy="27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AD92-FF01-D63A-5BD1-48AEDCF8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GPU usage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AF0E6-E822-B389-EBE2-2CA72156E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8C40BB-4DDE-B6C5-D7E4-349D73CD2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747" t="5615" r="38713" b="-648"/>
          <a:stretch/>
        </p:blipFill>
        <p:spPr>
          <a:xfrm>
            <a:off x="3760545" y="1960766"/>
            <a:ext cx="7075621" cy="4082316"/>
          </a:xfrm>
          <a:prstGeom prst="rect">
            <a:avLst/>
          </a:prstGeom>
        </p:spPr>
      </p:pic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02062784-C952-3156-DF02-E7BFA182C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" t="18696" r="39101" b="-428"/>
          <a:stretch/>
        </p:blipFill>
        <p:spPr>
          <a:xfrm>
            <a:off x="899702" y="1960766"/>
            <a:ext cx="4702312" cy="4081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DDAF1E-A20D-3858-CEC7-829C21FB56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12"/>
          <a:stretch/>
        </p:blipFill>
        <p:spPr>
          <a:xfrm>
            <a:off x="6799755" y="1422517"/>
            <a:ext cx="3416300" cy="403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4B497D-5D8D-A21F-F78F-09EC507E8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333" y="1468764"/>
            <a:ext cx="2857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44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166F-52C3-C225-C57D-F166BD73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GPU usage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3D3D2-17F5-C01A-BCE0-503BEEFDB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B4862A9-BD19-4E38-0277-547BBD81A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93" y="1372316"/>
            <a:ext cx="10264475" cy="48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8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RIS Color">
      <a:dk1>
        <a:srgbClr val="000000"/>
      </a:dk1>
      <a:lt1>
        <a:srgbClr val="FFFFFF"/>
      </a:lt1>
      <a:dk2>
        <a:srgbClr val="51616F"/>
      </a:dk2>
      <a:lt2>
        <a:srgbClr val="E7E6E6"/>
      </a:lt2>
      <a:accent1>
        <a:srgbClr val="007C92"/>
      </a:accent1>
      <a:accent2>
        <a:srgbClr val="C79900"/>
      </a:accent2>
      <a:accent3>
        <a:srgbClr val="A5A5A5"/>
      </a:accent3>
      <a:accent4>
        <a:srgbClr val="EAC883"/>
      </a:accent4>
      <a:accent5>
        <a:srgbClr val="90CEF1"/>
      </a:accent5>
      <a:accent6>
        <a:srgbClr val="6CB9C3"/>
      </a:accent6>
      <a:hlink>
        <a:srgbClr val="7D94A8"/>
      </a:hlink>
      <a:folHlink>
        <a:srgbClr val="EAC88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3185</TotalTime>
  <Words>606</Words>
  <Application>Microsoft Macintosh PowerPoint</Application>
  <PresentationFormat>Widescreen</PresentationFormat>
  <Paragraphs>111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-apple-system</vt:lpstr>
      <vt:lpstr>Arial</vt:lpstr>
      <vt:lpstr>Calibri</vt:lpstr>
      <vt:lpstr>Noto Sans Symbols</vt:lpstr>
      <vt:lpstr>Office-tema</vt:lpstr>
      <vt:lpstr>GPU monitoring on LUMI-G with ROCm-smi</vt:lpstr>
      <vt:lpstr>ROCm-SMI on LUMI-G</vt:lpstr>
      <vt:lpstr>A sample on Toplogy</vt:lpstr>
      <vt:lpstr>NUMA (Non-Unifrom Memory access Nodes) </vt:lpstr>
      <vt:lpstr>Link types between GPUs (XGMI Interconnects) </vt:lpstr>
      <vt:lpstr>Hops between GPUs (Direct Connectivity Topology) </vt:lpstr>
      <vt:lpstr>GPU usage</vt:lpstr>
      <vt:lpstr>GPU usage</vt:lpstr>
      <vt:lpstr>GPU usage</vt:lpstr>
      <vt:lpstr>GPU sampling in a job script</vt:lpstr>
      <vt:lpstr>GPU sampling in a job script</vt:lpstr>
      <vt:lpstr>Jax on LUMI-G</vt:lpstr>
      <vt:lpstr>PowerPoint Presentation</vt:lpstr>
      <vt:lpstr>Is Jax fast? </vt:lpstr>
      <vt:lpstr>On todays agenda</vt:lpstr>
      <vt:lpstr>Installation on LUMI-G</vt:lpstr>
      <vt:lpstr>Installation on LUMI-G</vt:lpstr>
      <vt:lpstr>Adding more packages</vt:lpstr>
      <vt:lpstr>More on Jax</vt:lpstr>
      <vt:lpstr>The code examples I’ll show are available here:</vt:lpstr>
      <vt:lpstr>It’s numy like API</vt:lpstr>
      <vt:lpstr>It’s numy like API</vt:lpstr>
      <vt:lpstr>PowerPoint Presentation</vt:lpstr>
      <vt:lpstr>Automatic differensiation</vt:lpstr>
      <vt:lpstr>Automatic differensiation</vt:lpstr>
      <vt:lpstr>Vectorization</vt:lpstr>
      <vt:lpstr>Vectorization</vt:lpstr>
      <vt:lpstr>Just in time compilation</vt:lpstr>
      <vt:lpstr>JiT on Scaled Exponential Linear Unit (SELU)</vt:lpstr>
      <vt:lpstr>Parallelization on a single node (8 gpus)</vt:lpstr>
      <vt:lpstr>Parallelization on a single node (8 gpus)</vt:lpstr>
      <vt:lpstr>Distributed on N-nodes</vt:lpstr>
      <vt:lpstr>Output on 8 GPUs on a Single node</vt:lpstr>
      <vt:lpstr>Result compared to “naïve” distribution</vt:lpstr>
      <vt:lpstr>Can we do this on more than a single node?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Magnar Bjørgve</cp:lastModifiedBy>
  <cp:revision>2</cp:revision>
  <dcterms:modified xsi:type="dcterms:W3CDTF">2024-01-11T16:12:24Z</dcterms:modified>
</cp:coreProperties>
</file>